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7"/>
  </p:notesMasterIdLst>
  <p:handoutMasterIdLst>
    <p:handoutMasterId r:id="rId28"/>
  </p:handoutMasterIdLst>
  <p:sldIdLst>
    <p:sldId id="263" r:id="rId3"/>
    <p:sldId id="628" r:id="rId4"/>
    <p:sldId id="640" r:id="rId5"/>
    <p:sldId id="290" r:id="rId6"/>
    <p:sldId id="638" r:id="rId7"/>
    <p:sldId id="636" r:id="rId8"/>
    <p:sldId id="619" r:id="rId9"/>
    <p:sldId id="569" r:id="rId10"/>
    <p:sldId id="643" r:id="rId11"/>
    <p:sldId id="642" r:id="rId12"/>
    <p:sldId id="633" r:id="rId13"/>
    <p:sldId id="626" r:id="rId14"/>
    <p:sldId id="629" r:id="rId15"/>
    <p:sldId id="630" r:id="rId16"/>
    <p:sldId id="631" r:id="rId17"/>
    <p:sldId id="570" r:id="rId18"/>
    <p:sldId id="616" r:id="rId19"/>
    <p:sldId id="621" r:id="rId20"/>
    <p:sldId id="571" r:id="rId21"/>
    <p:sldId id="632" r:id="rId22"/>
    <p:sldId id="637" r:id="rId23"/>
    <p:sldId id="613" r:id="rId24"/>
    <p:sldId id="641" r:id="rId25"/>
    <p:sldId id="529" r:id="rId26"/>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4821-150D-4979-9C68-AB7DDD2EF388}">
          <p14:sldIdLst>
            <p14:sldId id="263"/>
            <p14:sldId id="628"/>
            <p14:sldId id="640"/>
            <p14:sldId id="290"/>
            <p14:sldId id="638"/>
            <p14:sldId id="636"/>
            <p14:sldId id="619"/>
            <p14:sldId id="569"/>
            <p14:sldId id="643"/>
            <p14:sldId id="642"/>
            <p14:sldId id="633"/>
            <p14:sldId id="626"/>
            <p14:sldId id="629"/>
            <p14:sldId id="630"/>
            <p14:sldId id="631"/>
            <p14:sldId id="570"/>
            <p14:sldId id="616"/>
            <p14:sldId id="621"/>
            <p14:sldId id="571"/>
            <p14:sldId id="632"/>
            <p14:sldId id="637"/>
            <p14:sldId id="613"/>
            <p14:sldId id="641"/>
            <p14:sldId id="529"/>
          </p14:sldIdLst>
        </p14:section>
      </p14:sectionLst>
    </p:ext>
    <p:ext uri="{EFAFB233-063F-42B5-8137-9DF3F51BA10A}">
      <p15:sldGuideLst xmlns:p15="http://schemas.microsoft.com/office/powerpoint/2012/main">
        <p15:guide id="1" orient="horz" pos="936" userDrawn="1">
          <p15:clr>
            <a:srgbClr val="A4A3A4"/>
          </p15:clr>
        </p15:guide>
        <p15:guide id="2" pos="1032" userDrawn="1">
          <p15:clr>
            <a:srgbClr val="A4A3A4"/>
          </p15:clr>
        </p15:guide>
        <p15:guide id="3" orient="horz" pos="3680" userDrawn="1">
          <p15:clr>
            <a:srgbClr val="A4A3A4"/>
          </p15:clr>
        </p15:guide>
        <p15:guide id="4" pos="66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 id="2" name="010730" initials="0" lastIdx="1" clrIdx="1">
    <p:extLst>
      <p:ext uri="{19B8F6BF-5375-455C-9EA6-DF929625EA0E}">
        <p15:presenceInfo xmlns:p15="http://schemas.microsoft.com/office/powerpoint/2012/main" userId="01073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CCFF"/>
    <a:srgbClr val="00FFFF"/>
    <a:srgbClr val="CCFFCC"/>
    <a:srgbClr val="FFFF99"/>
    <a:srgbClr val="535213"/>
    <a:srgbClr val="CCD8E6"/>
    <a:srgbClr val="D9D9D9"/>
    <a:srgbClr val="F7EF8A"/>
    <a:srgbClr val="706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5" autoAdjust="0"/>
    <p:restoredTop sz="94609" autoAdjust="0"/>
  </p:normalViewPr>
  <p:slideViewPr>
    <p:cSldViewPr snapToGrid="0">
      <p:cViewPr varScale="1">
        <p:scale>
          <a:sx n="86" d="100"/>
          <a:sy n="86" d="100"/>
        </p:scale>
        <p:origin x="468" y="96"/>
      </p:cViewPr>
      <p:guideLst>
        <p:guide orient="horz" pos="936"/>
        <p:guide pos="1032"/>
        <p:guide orient="horz" pos="3680"/>
        <p:guide pos="665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0" d="100"/>
          <a:sy n="70" d="100"/>
        </p:scale>
        <p:origin x="276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F81EB-0297-46B9-907E-FAE40BD01E0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E2F4CE22-AF81-4B6A-9B23-E0FAA86ACEF8}">
      <dgm:prSet phldrT="[Text]" custT="1"/>
      <dgm:spPr>
        <a:solidFill>
          <a:srgbClr val="FFC000"/>
        </a:solidFill>
      </dgm:spPr>
      <dgm:t>
        <a:bodyPr/>
        <a:lstStyle/>
        <a:p>
          <a:pPr algn="r" rtl="1"/>
          <a:r>
            <a:rPr lang="fa-IR" sz="1800" b="0" dirty="0">
              <a:cs typeface="B Nazanin" panose="00000400000000000000" pitchFamily="2" charset="-78"/>
            </a:rPr>
            <a:t>هروقت دستگاهی خراب شد، تعمیر شود. </a:t>
          </a:r>
          <a:r>
            <a:rPr lang="en-US" sz="1800" b="0" dirty="0">
              <a:cs typeface="B Nazanin" panose="00000400000000000000" pitchFamily="2" charset="-78"/>
            </a:rPr>
            <a:t>EM (1950)</a:t>
          </a:r>
        </a:p>
      </dgm:t>
    </dgm:pt>
    <dgm:pt modelId="{FFFF7BF8-DD6D-4F3C-B37D-4A657CD88BC8}" type="parTrans" cxnId="{DE3BFA8D-5785-44F7-8416-DF6F477946D1}">
      <dgm:prSet/>
      <dgm:spPr/>
      <dgm:t>
        <a:bodyPr/>
        <a:lstStyle/>
        <a:p>
          <a:endParaRPr lang="en-US"/>
        </a:p>
      </dgm:t>
    </dgm:pt>
    <dgm:pt modelId="{3FBE01C2-AA18-443A-AF47-7E2E5B3D4DA4}" type="sibTrans" cxnId="{DE3BFA8D-5785-44F7-8416-DF6F477946D1}">
      <dgm:prSet/>
      <dgm:spPr/>
      <dgm:t>
        <a:bodyPr/>
        <a:lstStyle/>
        <a:p>
          <a:endParaRPr lang="en-US"/>
        </a:p>
      </dgm:t>
    </dgm:pt>
    <dgm:pt modelId="{09BE9B8C-287C-4057-A6F2-51F4F9E6C781}">
      <dgm:prSet custT="1"/>
      <dgm:spPr>
        <a:solidFill>
          <a:srgbClr val="00FFFF"/>
        </a:solidFill>
      </dgm:spPr>
      <dgm:t>
        <a:bodyPr/>
        <a:lstStyle/>
        <a:p>
          <a:pPr algn="r" rtl="1"/>
          <a:r>
            <a:rPr lang="fa-IR" sz="1800" dirty="0">
              <a:cs typeface="B Nazanin" panose="00000400000000000000" pitchFamily="2" charset="-78"/>
            </a:rPr>
            <a:t>برنامه ریزی نگهداری و تعمیرات سیستم پویا</a:t>
          </a:r>
        </a:p>
        <a:p>
          <a:pPr algn="r" rtl="1"/>
          <a:r>
            <a:rPr lang="en-US" sz="1800" dirty="0">
              <a:cs typeface="B Nazanin" panose="00000400000000000000" pitchFamily="2" charset="-78"/>
            </a:rPr>
            <a:t>(1980)</a:t>
          </a:r>
        </a:p>
      </dgm:t>
    </dgm:pt>
    <dgm:pt modelId="{08F12F11-6F16-488E-A904-1612C70F97E5}" type="parTrans" cxnId="{B64C5230-9B03-4FF7-813F-F0F7BF6D7130}">
      <dgm:prSet/>
      <dgm:spPr/>
      <dgm:t>
        <a:bodyPr/>
        <a:lstStyle/>
        <a:p>
          <a:endParaRPr lang="en-US"/>
        </a:p>
      </dgm:t>
    </dgm:pt>
    <dgm:pt modelId="{97BE7E80-7899-44F6-8593-200702360C83}" type="sibTrans" cxnId="{B64C5230-9B03-4FF7-813F-F0F7BF6D7130}">
      <dgm:prSet/>
      <dgm:spPr/>
      <dgm:t>
        <a:bodyPr/>
        <a:lstStyle/>
        <a:p>
          <a:endParaRPr lang="en-US"/>
        </a:p>
      </dgm:t>
    </dgm:pt>
    <dgm:pt modelId="{B49A249F-A60B-40D0-B7B6-3FA3E609AE1B}">
      <dgm:prSet custT="1"/>
      <dgm:spPr>
        <a:solidFill>
          <a:srgbClr val="FFCCFF"/>
        </a:solidFill>
      </dgm:spPr>
      <dgm:t>
        <a:bodyPr/>
        <a:lstStyle/>
        <a:p>
          <a:pPr algn="r" rtl="1"/>
          <a:r>
            <a:rPr lang="fa-IR" sz="1800" dirty="0">
              <a:cs typeface="B Nazanin" panose="00000400000000000000" pitchFamily="2" charset="-78"/>
            </a:rPr>
            <a:t>برنامه ریزی نگهداری و تعمیرات جامع بهره ور</a:t>
          </a:r>
        </a:p>
        <a:p>
          <a:pPr algn="r" rtl="1"/>
          <a:r>
            <a:rPr lang="en-US" sz="1800" dirty="0">
              <a:cs typeface="B Nazanin" panose="00000400000000000000" pitchFamily="2" charset="-78"/>
            </a:rPr>
            <a:t> (1980) TPM </a:t>
          </a:r>
        </a:p>
      </dgm:t>
    </dgm:pt>
    <dgm:pt modelId="{696F88DC-4A3C-4F24-A0DB-36DE412D150F}" type="parTrans" cxnId="{C617A6F7-D683-469E-ADEC-41F04E776E53}">
      <dgm:prSet/>
      <dgm:spPr/>
      <dgm:t>
        <a:bodyPr/>
        <a:lstStyle/>
        <a:p>
          <a:endParaRPr lang="en-US"/>
        </a:p>
      </dgm:t>
    </dgm:pt>
    <dgm:pt modelId="{A0D201CE-6F51-46DC-B265-DFD563AE8F45}" type="sibTrans" cxnId="{C617A6F7-D683-469E-ADEC-41F04E776E53}">
      <dgm:prSet/>
      <dgm:spPr/>
      <dgm:t>
        <a:bodyPr/>
        <a:lstStyle/>
        <a:p>
          <a:endParaRPr lang="en-US"/>
        </a:p>
      </dgm:t>
    </dgm:pt>
    <dgm:pt modelId="{C829F372-6E8D-4434-980A-B000D10CA3AE}">
      <dgm:prSet phldrT="[Text]" custT="1"/>
      <dgm:spPr>
        <a:solidFill>
          <a:srgbClr val="CCFFCC"/>
        </a:solidFill>
      </dgm:spPr>
      <dgm:t>
        <a:bodyPr/>
        <a:lstStyle/>
        <a:p>
          <a:pPr rtl="1"/>
          <a:r>
            <a:rPr lang="fa-IR" sz="1800" dirty="0">
              <a:cs typeface="B Nazanin" panose="00000400000000000000" pitchFamily="2" charset="-78"/>
            </a:rPr>
            <a:t>نگهداری و تعمیرات طبق برنامه سیستم منفعل </a:t>
          </a:r>
          <a:r>
            <a:rPr lang="en-US" sz="1800" dirty="0">
              <a:cs typeface="B Nazanin" panose="00000400000000000000" pitchFamily="2" charset="-78"/>
            </a:rPr>
            <a:t>(1970)</a:t>
          </a:r>
        </a:p>
      </dgm:t>
    </dgm:pt>
    <dgm:pt modelId="{AE2891CC-1B9C-467E-8E23-C0DD4101C785}" type="sibTrans" cxnId="{C392DB9D-1E60-445E-AE05-BECD469F948D}">
      <dgm:prSet/>
      <dgm:spPr/>
      <dgm:t>
        <a:bodyPr/>
        <a:lstStyle/>
        <a:p>
          <a:endParaRPr lang="en-US"/>
        </a:p>
      </dgm:t>
    </dgm:pt>
    <dgm:pt modelId="{C636D9C2-5C1E-48B6-BB21-CB18B3D0F13C}" type="parTrans" cxnId="{C392DB9D-1E60-445E-AE05-BECD469F948D}">
      <dgm:prSet/>
      <dgm:spPr/>
      <dgm:t>
        <a:bodyPr/>
        <a:lstStyle/>
        <a:p>
          <a:endParaRPr lang="en-US"/>
        </a:p>
      </dgm:t>
    </dgm:pt>
    <dgm:pt modelId="{7C9D77CC-6EAA-47E8-89B3-6ECEB451A50F}">
      <dgm:prSet phldrT="[Text]" custT="1"/>
      <dgm:spPr>
        <a:solidFill>
          <a:srgbClr val="FFFF99"/>
        </a:solidFill>
      </dgm:spPr>
      <dgm:t>
        <a:bodyPr/>
        <a:lstStyle/>
        <a:p>
          <a:pPr algn="r" rtl="1"/>
          <a:r>
            <a:rPr lang="fa-IR" sz="1800" dirty="0">
              <a:cs typeface="B Nazanin" panose="00000400000000000000" pitchFamily="2" charset="-78"/>
            </a:rPr>
            <a:t>از اتفاق افتادن خرابی </a:t>
          </a:r>
        </a:p>
        <a:p>
          <a:pPr algn="r" rtl="1"/>
          <a:r>
            <a:rPr lang="fa-IR" sz="1800" dirty="0">
              <a:cs typeface="B Nazanin" panose="00000400000000000000" pitchFamily="2" charset="-78"/>
            </a:rPr>
            <a:t>پیشگیری کنیم.</a:t>
          </a:r>
        </a:p>
        <a:p>
          <a:pPr algn="r" rtl="1"/>
          <a:r>
            <a:rPr lang="en-US" sz="1800" dirty="0">
              <a:cs typeface="B Nazanin" panose="00000400000000000000" pitchFamily="2" charset="-78"/>
            </a:rPr>
            <a:t>PM (1960) </a:t>
          </a:r>
          <a:r>
            <a:rPr lang="fa-IR" sz="1800" dirty="0">
              <a:cs typeface="B Nazanin" panose="00000400000000000000" pitchFamily="2" charset="-78"/>
            </a:rPr>
            <a:t> </a:t>
          </a:r>
          <a:endParaRPr lang="en-US" sz="1800" dirty="0">
            <a:cs typeface="B Nazanin" panose="00000400000000000000" pitchFamily="2" charset="-78"/>
          </a:endParaRPr>
        </a:p>
      </dgm:t>
    </dgm:pt>
    <dgm:pt modelId="{5AF1F058-ECEE-40E6-8D3D-ACE78F9C3D7B}" type="sibTrans" cxnId="{90E9AB79-732D-4F38-BF3C-F7E8AA2696D3}">
      <dgm:prSet/>
      <dgm:spPr/>
      <dgm:t>
        <a:bodyPr/>
        <a:lstStyle/>
        <a:p>
          <a:endParaRPr lang="en-US"/>
        </a:p>
      </dgm:t>
    </dgm:pt>
    <dgm:pt modelId="{EE3FC0C6-B1AF-4237-B571-5840278E120B}" type="parTrans" cxnId="{90E9AB79-732D-4F38-BF3C-F7E8AA2696D3}">
      <dgm:prSet/>
      <dgm:spPr/>
      <dgm:t>
        <a:bodyPr/>
        <a:lstStyle/>
        <a:p>
          <a:endParaRPr lang="en-US"/>
        </a:p>
      </dgm:t>
    </dgm:pt>
    <dgm:pt modelId="{CDCC97C2-878B-4DD8-A570-C55302EAFE2F}">
      <dgm:prSet phldrT="[Text]" custScaleX="206186" custScaleY="20060" custLinFactNeighborX="-18989" custLinFactNeighborY="-24388"/>
      <dgm:spPr/>
      <dgm:t>
        <a:bodyPr/>
        <a:lstStyle/>
        <a:p>
          <a:endParaRPr lang="en-US"/>
        </a:p>
      </dgm:t>
    </dgm:pt>
    <dgm:pt modelId="{0464AFC4-C8CA-44BE-ADFB-FAE98999DD94}" type="parTrans" cxnId="{9B935211-9E9D-442E-AF8D-9C408531A902}">
      <dgm:prSet/>
      <dgm:spPr/>
      <dgm:t>
        <a:bodyPr/>
        <a:lstStyle/>
        <a:p>
          <a:endParaRPr lang="en-US"/>
        </a:p>
      </dgm:t>
    </dgm:pt>
    <dgm:pt modelId="{E6A46A8F-445C-42C0-8170-5F6928B85C7F}" type="sibTrans" cxnId="{9B935211-9E9D-442E-AF8D-9C408531A902}">
      <dgm:prSet/>
      <dgm:spPr/>
      <dgm:t>
        <a:bodyPr/>
        <a:lstStyle/>
        <a:p>
          <a:endParaRPr lang="en-US"/>
        </a:p>
      </dgm:t>
    </dgm:pt>
    <dgm:pt modelId="{88BA5A20-7FB9-4EC4-842A-B7F68BB27D6A}" type="pres">
      <dgm:prSet presAssocID="{605F81EB-0297-46B9-907E-FAE40BD01E02}" presName="arrowDiagram" presStyleCnt="0">
        <dgm:presLayoutVars>
          <dgm:chMax val="5"/>
          <dgm:dir/>
          <dgm:resizeHandles val="exact"/>
        </dgm:presLayoutVars>
      </dgm:prSet>
      <dgm:spPr/>
      <dgm:t>
        <a:bodyPr/>
        <a:lstStyle/>
        <a:p>
          <a:endParaRPr lang="en-US"/>
        </a:p>
      </dgm:t>
    </dgm:pt>
    <dgm:pt modelId="{81436BEC-D3DB-4EF7-A1D1-AAB0A7A75981}" type="pres">
      <dgm:prSet presAssocID="{605F81EB-0297-46B9-907E-FAE40BD01E02}" presName="arrow" presStyleLbl="bgShp" presStyleIdx="0" presStyleCnt="1" custScaleX="109132" custLinFactNeighborY="288"/>
      <dgm:spPr/>
    </dgm:pt>
    <dgm:pt modelId="{F46B9280-1753-49AD-9739-8B9E8B36F945}" type="pres">
      <dgm:prSet presAssocID="{605F81EB-0297-46B9-907E-FAE40BD01E02}" presName="arrowDiagram5" presStyleCnt="0"/>
      <dgm:spPr/>
    </dgm:pt>
    <dgm:pt modelId="{AFD6D68B-18EF-4B81-B310-CA788860DB70}" type="pres">
      <dgm:prSet presAssocID="{E2F4CE22-AF81-4B6A-9B23-E0FAA86ACEF8}" presName="bullet5a" presStyleLbl="node1" presStyleIdx="0" presStyleCnt="5" custLinFactX="-200000" custLinFactY="100000" custLinFactNeighborX="-213184" custLinFactNeighborY="186700"/>
      <dgm:spPr>
        <a:solidFill>
          <a:srgbClr val="FFC000"/>
        </a:solidFill>
      </dgm:spPr>
    </dgm:pt>
    <dgm:pt modelId="{7E28EC3D-C958-4B0E-9501-52436F2BA852}" type="pres">
      <dgm:prSet presAssocID="{E2F4CE22-AF81-4B6A-9B23-E0FAA86ACEF8}" presName="textBox5a" presStyleLbl="revTx" presStyleIdx="0" presStyleCnt="5" custScaleX="178514" custScaleY="82207" custLinFactX="-100000" custLinFactNeighborX="-124292" custLinFactNeighborY="-56128">
        <dgm:presLayoutVars>
          <dgm:bulletEnabled val="1"/>
        </dgm:presLayoutVars>
      </dgm:prSet>
      <dgm:spPr/>
      <dgm:t>
        <a:bodyPr/>
        <a:lstStyle/>
        <a:p>
          <a:endParaRPr lang="en-US"/>
        </a:p>
      </dgm:t>
    </dgm:pt>
    <dgm:pt modelId="{52F5993D-CADA-467F-A084-09B43C6344F8}" type="pres">
      <dgm:prSet presAssocID="{7C9D77CC-6EAA-47E8-89B3-6ECEB451A50F}" presName="bullet5b" presStyleLbl="node1" presStyleIdx="1" presStyleCnt="5" custLinFactX="-100000" custLinFactY="56233" custLinFactNeighborX="-185528" custLinFactNeighborY="100000"/>
      <dgm:spPr>
        <a:solidFill>
          <a:srgbClr val="FFFF99"/>
        </a:solidFill>
      </dgm:spPr>
    </dgm:pt>
    <dgm:pt modelId="{1079E03E-C9FD-437C-82FD-97BF8192B076}" type="pres">
      <dgm:prSet presAssocID="{7C9D77CC-6EAA-47E8-89B3-6ECEB451A50F}" presName="textBox5b" presStyleLbl="revTx" presStyleIdx="1" presStyleCnt="5" custScaleX="134068" custScaleY="63055" custLinFactNeighborX="-22638" custLinFactNeighborY="10970">
        <dgm:presLayoutVars>
          <dgm:bulletEnabled val="1"/>
        </dgm:presLayoutVars>
      </dgm:prSet>
      <dgm:spPr/>
      <dgm:t>
        <a:bodyPr/>
        <a:lstStyle/>
        <a:p>
          <a:endParaRPr lang="en-US"/>
        </a:p>
      </dgm:t>
    </dgm:pt>
    <dgm:pt modelId="{DF8FF1EF-84EA-42FB-8EFC-4D92EFF690F0}" type="pres">
      <dgm:prSet presAssocID="{C829F372-6E8D-4434-980A-B000D10CA3AE}" presName="bullet5c" presStyleLbl="node1" presStyleIdx="2" presStyleCnt="5" custLinFactX="-100000" custLinFactNeighborX="-142370" custLinFactNeighborY="96973"/>
      <dgm:spPr>
        <a:solidFill>
          <a:srgbClr val="CCFFCC"/>
        </a:solidFill>
      </dgm:spPr>
    </dgm:pt>
    <dgm:pt modelId="{7B2DFA7E-B83C-4A32-8B6B-FF1E84F76EA3}" type="pres">
      <dgm:prSet presAssocID="{C829F372-6E8D-4434-980A-B000D10CA3AE}" presName="textBox5c" presStyleLbl="revTx" presStyleIdx="2" presStyleCnt="5" custScaleX="127729" custScaleY="31674" custLinFactX="-81635" custLinFactNeighborX="-100000" custLinFactNeighborY="-57563">
        <dgm:presLayoutVars>
          <dgm:bulletEnabled val="1"/>
        </dgm:presLayoutVars>
      </dgm:prSet>
      <dgm:spPr/>
      <dgm:t>
        <a:bodyPr/>
        <a:lstStyle/>
        <a:p>
          <a:endParaRPr lang="en-US"/>
        </a:p>
      </dgm:t>
    </dgm:pt>
    <dgm:pt modelId="{CDF9D400-B970-4EF7-9C43-DC4D90F08ED8}" type="pres">
      <dgm:prSet presAssocID="{09BE9B8C-287C-4057-A6F2-51F4F9E6C781}" presName="bullet5d" presStyleLbl="node1" presStyleIdx="3" presStyleCnt="5" custLinFactX="-100000" custLinFactNeighborX="-107760" custLinFactNeighborY="55699"/>
      <dgm:spPr>
        <a:solidFill>
          <a:srgbClr val="00FFFF"/>
        </a:solidFill>
      </dgm:spPr>
    </dgm:pt>
    <dgm:pt modelId="{3668C1E5-4A75-4B4E-AD66-2C49707D2FCF}" type="pres">
      <dgm:prSet presAssocID="{09BE9B8C-287C-4057-A6F2-51F4F9E6C781}" presName="textBox5d" presStyleLbl="revTx" presStyleIdx="3" presStyleCnt="5" custScaleX="126301" custScaleY="34349" custLinFactNeighborX="-35755" custLinFactNeighborY="-8336">
        <dgm:presLayoutVars>
          <dgm:bulletEnabled val="1"/>
        </dgm:presLayoutVars>
      </dgm:prSet>
      <dgm:spPr/>
      <dgm:t>
        <a:bodyPr/>
        <a:lstStyle/>
        <a:p>
          <a:endParaRPr lang="en-US"/>
        </a:p>
      </dgm:t>
    </dgm:pt>
    <dgm:pt modelId="{D1345F52-E46D-4780-AD09-C810796D2299}" type="pres">
      <dgm:prSet presAssocID="{B49A249F-A60B-40D0-B7B6-3FA3E609AE1B}" presName="bullet5e" presStyleLbl="node1" presStyleIdx="4" presStyleCnt="5" custLinFactX="-30114" custLinFactNeighborX="-100000" custLinFactNeighborY="19640"/>
      <dgm:spPr>
        <a:solidFill>
          <a:srgbClr val="FFCCFF"/>
        </a:solidFill>
      </dgm:spPr>
    </dgm:pt>
    <dgm:pt modelId="{D71BE2CC-76CF-4B25-B99F-6A32D1D628B3}" type="pres">
      <dgm:prSet presAssocID="{B49A249F-A60B-40D0-B7B6-3FA3E609AE1B}" presName="textBox5e" presStyleLbl="revTx" presStyleIdx="4" presStyleCnt="5" custScaleX="139720" custScaleY="29913" custLinFactX="-82633" custLinFactNeighborX="-100000" custLinFactNeighborY="-70509">
        <dgm:presLayoutVars>
          <dgm:bulletEnabled val="1"/>
        </dgm:presLayoutVars>
      </dgm:prSet>
      <dgm:spPr/>
      <dgm:t>
        <a:bodyPr/>
        <a:lstStyle/>
        <a:p>
          <a:endParaRPr lang="en-US"/>
        </a:p>
      </dgm:t>
    </dgm:pt>
  </dgm:ptLst>
  <dgm:cxnLst>
    <dgm:cxn modelId="{9C6E0C11-02E6-4E3B-9353-470390BCC514}" type="presOf" srcId="{7C9D77CC-6EAA-47E8-89B3-6ECEB451A50F}" destId="{1079E03E-C9FD-437C-82FD-97BF8192B076}" srcOrd="0" destOrd="0" presId="urn:microsoft.com/office/officeart/2005/8/layout/arrow2"/>
    <dgm:cxn modelId="{CEDEDDAF-82C3-4EAC-BBDF-1346CDAC8D1A}" type="presOf" srcId="{605F81EB-0297-46B9-907E-FAE40BD01E02}" destId="{88BA5A20-7FB9-4EC4-842A-B7F68BB27D6A}" srcOrd="0" destOrd="0" presId="urn:microsoft.com/office/officeart/2005/8/layout/arrow2"/>
    <dgm:cxn modelId="{C617A6F7-D683-469E-ADEC-41F04E776E53}" srcId="{605F81EB-0297-46B9-907E-FAE40BD01E02}" destId="{B49A249F-A60B-40D0-B7B6-3FA3E609AE1B}" srcOrd="4" destOrd="0" parTransId="{696F88DC-4A3C-4F24-A0DB-36DE412D150F}" sibTransId="{A0D201CE-6F51-46DC-B265-DFD563AE8F45}"/>
    <dgm:cxn modelId="{83E583C3-B0BF-4AEC-A9E9-FC5EA929C279}" type="presOf" srcId="{B49A249F-A60B-40D0-B7B6-3FA3E609AE1B}" destId="{D71BE2CC-76CF-4B25-B99F-6A32D1D628B3}" srcOrd="0" destOrd="0" presId="urn:microsoft.com/office/officeart/2005/8/layout/arrow2"/>
    <dgm:cxn modelId="{9B935211-9E9D-442E-AF8D-9C408531A902}" srcId="{605F81EB-0297-46B9-907E-FAE40BD01E02}" destId="{CDCC97C2-878B-4DD8-A570-C55302EAFE2F}" srcOrd="5" destOrd="0" parTransId="{0464AFC4-C8CA-44BE-ADFB-FAE98999DD94}" sibTransId="{E6A46A8F-445C-42C0-8170-5F6928B85C7F}"/>
    <dgm:cxn modelId="{B64C5230-9B03-4FF7-813F-F0F7BF6D7130}" srcId="{605F81EB-0297-46B9-907E-FAE40BD01E02}" destId="{09BE9B8C-287C-4057-A6F2-51F4F9E6C781}" srcOrd="3" destOrd="0" parTransId="{08F12F11-6F16-488E-A904-1612C70F97E5}" sibTransId="{97BE7E80-7899-44F6-8593-200702360C83}"/>
    <dgm:cxn modelId="{13143F8D-AA92-4BA4-AF49-829E22C61A13}" type="presOf" srcId="{C829F372-6E8D-4434-980A-B000D10CA3AE}" destId="{7B2DFA7E-B83C-4A32-8B6B-FF1E84F76EA3}" srcOrd="0" destOrd="0" presId="urn:microsoft.com/office/officeart/2005/8/layout/arrow2"/>
    <dgm:cxn modelId="{77C823D3-0F2E-4D97-9625-51511832D3FA}" type="presOf" srcId="{09BE9B8C-287C-4057-A6F2-51F4F9E6C781}" destId="{3668C1E5-4A75-4B4E-AD66-2C49707D2FCF}" srcOrd="0" destOrd="0" presId="urn:microsoft.com/office/officeart/2005/8/layout/arrow2"/>
    <dgm:cxn modelId="{90E9AB79-732D-4F38-BF3C-F7E8AA2696D3}" srcId="{605F81EB-0297-46B9-907E-FAE40BD01E02}" destId="{7C9D77CC-6EAA-47E8-89B3-6ECEB451A50F}" srcOrd="1" destOrd="0" parTransId="{EE3FC0C6-B1AF-4237-B571-5840278E120B}" sibTransId="{5AF1F058-ECEE-40E6-8D3D-ACE78F9C3D7B}"/>
    <dgm:cxn modelId="{C392DB9D-1E60-445E-AE05-BECD469F948D}" srcId="{605F81EB-0297-46B9-907E-FAE40BD01E02}" destId="{C829F372-6E8D-4434-980A-B000D10CA3AE}" srcOrd="2" destOrd="0" parTransId="{C636D9C2-5C1E-48B6-BB21-CB18B3D0F13C}" sibTransId="{AE2891CC-1B9C-467E-8E23-C0DD4101C785}"/>
    <dgm:cxn modelId="{7EC1A5D4-E36B-4240-99EA-106A746A5F1E}" type="presOf" srcId="{E2F4CE22-AF81-4B6A-9B23-E0FAA86ACEF8}" destId="{7E28EC3D-C958-4B0E-9501-52436F2BA852}" srcOrd="0" destOrd="0" presId="urn:microsoft.com/office/officeart/2005/8/layout/arrow2"/>
    <dgm:cxn modelId="{DE3BFA8D-5785-44F7-8416-DF6F477946D1}" srcId="{605F81EB-0297-46B9-907E-FAE40BD01E02}" destId="{E2F4CE22-AF81-4B6A-9B23-E0FAA86ACEF8}" srcOrd="0" destOrd="0" parTransId="{FFFF7BF8-DD6D-4F3C-B37D-4A657CD88BC8}" sibTransId="{3FBE01C2-AA18-443A-AF47-7E2E5B3D4DA4}"/>
    <dgm:cxn modelId="{D51864FD-C204-48EB-88C1-4FECE2829A53}" type="presParOf" srcId="{88BA5A20-7FB9-4EC4-842A-B7F68BB27D6A}" destId="{81436BEC-D3DB-4EF7-A1D1-AAB0A7A75981}" srcOrd="0" destOrd="0" presId="urn:microsoft.com/office/officeart/2005/8/layout/arrow2"/>
    <dgm:cxn modelId="{44E86027-4DAC-4E94-B492-71596005863E}" type="presParOf" srcId="{88BA5A20-7FB9-4EC4-842A-B7F68BB27D6A}" destId="{F46B9280-1753-49AD-9739-8B9E8B36F945}" srcOrd="1" destOrd="0" presId="urn:microsoft.com/office/officeart/2005/8/layout/arrow2"/>
    <dgm:cxn modelId="{90274835-85EA-4CA0-8DF6-D3D63A9B4376}" type="presParOf" srcId="{F46B9280-1753-49AD-9739-8B9E8B36F945}" destId="{AFD6D68B-18EF-4B81-B310-CA788860DB70}" srcOrd="0" destOrd="0" presId="urn:microsoft.com/office/officeart/2005/8/layout/arrow2"/>
    <dgm:cxn modelId="{2DD254A0-99DD-473B-BB7E-CF6C7C472D9F}" type="presParOf" srcId="{F46B9280-1753-49AD-9739-8B9E8B36F945}" destId="{7E28EC3D-C958-4B0E-9501-52436F2BA852}" srcOrd="1" destOrd="0" presId="urn:microsoft.com/office/officeart/2005/8/layout/arrow2"/>
    <dgm:cxn modelId="{B0339A00-08D4-40DC-8947-FF6EFFD252F3}" type="presParOf" srcId="{F46B9280-1753-49AD-9739-8B9E8B36F945}" destId="{52F5993D-CADA-467F-A084-09B43C6344F8}" srcOrd="2" destOrd="0" presId="urn:microsoft.com/office/officeart/2005/8/layout/arrow2"/>
    <dgm:cxn modelId="{163955E8-594D-47F6-B95A-BFA9CEE728F1}" type="presParOf" srcId="{F46B9280-1753-49AD-9739-8B9E8B36F945}" destId="{1079E03E-C9FD-437C-82FD-97BF8192B076}" srcOrd="3" destOrd="0" presId="urn:microsoft.com/office/officeart/2005/8/layout/arrow2"/>
    <dgm:cxn modelId="{46AEE295-22FD-4D69-828F-6DB93867079F}" type="presParOf" srcId="{F46B9280-1753-49AD-9739-8B9E8B36F945}" destId="{DF8FF1EF-84EA-42FB-8EFC-4D92EFF690F0}" srcOrd="4" destOrd="0" presId="urn:microsoft.com/office/officeart/2005/8/layout/arrow2"/>
    <dgm:cxn modelId="{04D28092-CCDA-4812-87DA-A83C30998355}" type="presParOf" srcId="{F46B9280-1753-49AD-9739-8B9E8B36F945}" destId="{7B2DFA7E-B83C-4A32-8B6B-FF1E84F76EA3}" srcOrd="5" destOrd="0" presId="urn:microsoft.com/office/officeart/2005/8/layout/arrow2"/>
    <dgm:cxn modelId="{86ACF766-1BF3-44C1-A555-4B215786DDDF}" type="presParOf" srcId="{F46B9280-1753-49AD-9739-8B9E8B36F945}" destId="{CDF9D400-B970-4EF7-9C43-DC4D90F08ED8}" srcOrd="6" destOrd="0" presId="urn:microsoft.com/office/officeart/2005/8/layout/arrow2"/>
    <dgm:cxn modelId="{4ADC3E23-2902-42B4-8F22-212A61F70D80}" type="presParOf" srcId="{F46B9280-1753-49AD-9739-8B9E8B36F945}" destId="{3668C1E5-4A75-4B4E-AD66-2C49707D2FCF}" srcOrd="7" destOrd="0" presId="urn:microsoft.com/office/officeart/2005/8/layout/arrow2"/>
    <dgm:cxn modelId="{4C0DBB73-13C3-4CD7-A909-E0D77B3577A9}" type="presParOf" srcId="{F46B9280-1753-49AD-9739-8B9E8B36F945}" destId="{D1345F52-E46D-4780-AD09-C810796D2299}" srcOrd="8" destOrd="0" presId="urn:microsoft.com/office/officeart/2005/8/layout/arrow2"/>
    <dgm:cxn modelId="{03C33447-FF8F-449D-BA91-D4EBAD4FF301}" type="presParOf" srcId="{F46B9280-1753-49AD-9739-8B9E8B36F945}" destId="{D71BE2CC-76CF-4B25-B99F-6A32D1D628B3}"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36BEC-D3DB-4EF7-A1D1-AAB0A7A75981}">
      <dsp:nvSpPr>
        <dsp:cNvPr id="0" name=""/>
        <dsp:cNvSpPr/>
      </dsp:nvSpPr>
      <dsp:spPr>
        <a:xfrm>
          <a:off x="1408887" y="0"/>
          <a:ext cx="7915874" cy="453342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6D68B-18EF-4B81-B310-CA788860DB70}">
      <dsp:nvSpPr>
        <dsp:cNvPr id="0" name=""/>
        <dsp:cNvSpPr/>
      </dsp:nvSpPr>
      <dsp:spPr>
        <a:xfrm>
          <a:off x="1765234" y="3849359"/>
          <a:ext cx="166830" cy="16683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8EC3D-C958-4B0E-9501-52436F2BA852}">
      <dsp:nvSpPr>
        <dsp:cNvPr id="0" name=""/>
        <dsp:cNvSpPr/>
      </dsp:nvSpPr>
      <dsp:spPr>
        <a:xfrm>
          <a:off x="33704" y="2944865"/>
          <a:ext cx="1696252" cy="886977"/>
        </a:xfrm>
        <a:prstGeom prst="rect">
          <a:avLst/>
        </a:prstGeom>
        <a:solidFill>
          <a:srgbClr val="FFC000"/>
        </a:solidFill>
        <a:ln>
          <a:noFill/>
        </a:ln>
        <a:effectLst/>
      </dsp:spPr>
      <dsp:style>
        <a:lnRef idx="0">
          <a:scrgbClr r="0" g="0" b="0"/>
        </a:lnRef>
        <a:fillRef idx="0">
          <a:scrgbClr r="0" g="0" b="0"/>
        </a:fillRef>
        <a:effectRef idx="0">
          <a:scrgbClr r="0" g="0" b="0"/>
        </a:effectRef>
        <a:fontRef idx="minor"/>
      </dsp:style>
      <dsp:txBody>
        <a:bodyPr spcFirstLastPara="0" vert="horz" wrap="square" lIns="88400" tIns="0" rIns="0" bIns="0" numCol="1" spcCol="1270" anchor="t" anchorCtr="0">
          <a:noAutofit/>
        </a:bodyPr>
        <a:lstStyle/>
        <a:p>
          <a:pPr lvl="0" algn="r" defTabSz="800100" rtl="1">
            <a:lnSpc>
              <a:spcPct val="90000"/>
            </a:lnSpc>
            <a:spcBef>
              <a:spcPct val="0"/>
            </a:spcBef>
            <a:spcAft>
              <a:spcPct val="35000"/>
            </a:spcAft>
          </a:pPr>
          <a:r>
            <a:rPr lang="fa-IR" sz="1800" b="0" kern="1200" dirty="0">
              <a:cs typeface="B Nazanin" panose="00000400000000000000" pitchFamily="2" charset="-78"/>
            </a:rPr>
            <a:t>هروقت دستگاهی خراب شد، تعمیر شود. </a:t>
          </a:r>
          <a:r>
            <a:rPr lang="en-US" sz="1800" b="0" kern="1200" dirty="0">
              <a:cs typeface="B Nazanin" panose="00000400000000000000" pitchFamily="2" charset="-78"/>
            </a:rPr>
            <a:t>EM (1950)</a:t>
          </a:r>
        </a:p>
      </dsp:txBody>
      <dsp:txXfrm>
        <a:off x="33704" y="2944865"/>
        <a:ext cx="1696252" cy="886977"/>
      </dsp:txXfrm>
    </dsp:sp>
    <dsp:sp modelId="{52F5993D-CADA-467F-A084-09B43C6344F8}">
      <dsp:nvSpPr>
        <dsp:cNvPr id="0" name=""/>
        <dsp:cNvSpPr/>
      </dsp:nvSpPr>
      <dsp:spPr>
        <a:xfrm>
          <a:off x="2612022" y="2911323"/>
          <a:ext cx="261125" cy="261125"/>
        </a:xfrm>
        <a:prstGeom prst="ellipse">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9E03E-C9FD-437C-82FD-97BF8192B076}">
      <dsp:nvSpPr>
        <dsp:cNvPr id="0" name=""/>
        <dsp:cNvSpPr/>
      </dsp:nvSpPr>
      <dsp:spPr>
        <a:xfrm>
          <a:off x="3010489" y="3193184"/>
          <a:ext cx="1614284" cy="1197733"/>
        </a:xfrm>
        <a:prstGeom prst="rect">
          <a:avLst/>
        </a:prstGeom>
        <a:solidFill>
          <a:srgbClr val="FFFF99"/>
        </a:solidFill>
        <a:ln>
          <a:noFill/>
        </a:ln>
        <a:effectLst/>
      </dsp:spPr>
      <dsp:style>
        <a:lnRef idx="0">
          <a:scrgbClr r="0" g="0" b="0"/>
        </a:lnRef>
        <a:fillRef idx="0">
          <a:scrgbClr r="0" g="0" b="0"/>
        </a:fillRef>
        <a:effectRef idx="0">
          <a:scrgbClr r="0" g="0" b="0"/>
        </a:effectRef>
        <a:fontRef idx="minor"/>
      </dsp:style>
      <dsp:txBody>
        <a:bodyPr spcFirstLastPara="0" vert="horz" wrap="square" lIns="138365" tIns="0" rIns="0" bIns="0" numCol="1" spcCol="1270" anchor="t" anchorCtr="0">
          <a:noAutofit/>
        </a:bodyPr>
        <a:lstStyle/>
        <a:p>
          <a:pPr lvl="0" algn="r" defTabSz="800100" rtl="1">
            <a:lnSpc>
              <a:spcPct val="90000"/>
            </a:lnSpc>
            <a:spcBef>
              <a:spcPct val="0"/>
            </a:spcBef>
            <a:spcAft>
              <a:spcPct val="35000"/>
            </a:spcAft>
          </a:pPr>
          <a:r>
            <a:rPr lang="fa-IR" sz="1800" kern="1200" dirty="0">
              <a:cs typeface="B Nazanin" panose="00000400000000000000" pitchFamily="2" charset="-78"/>
            </a:rPr>
            <a:t>از اتفاق افتادن خرابی </a:t>
          </a:r>
        </a:p>
        <a:p>
          <a:pPr lvl="0" algn="r" defTabSz="800100" rtl="1">
            <a:lnSpc>
              <a:spcPct val="90000"/>
            </a:lnSpc>
            <a:spcBef>
              <a:spcPct val="0"/>
            </a:spcBef>
            <a:spcAft>
              <a:spcPct val="35000"/>
            </a:spcAft>
          </a:pPr>
          <a:r>
            <a:rPr lang="fa-IR" sz="1800" kern="1200" dirty="0">
              <a:cs typeface="B Nazanin" panose="00000400000000000000" pitchFamily="2" charset="-78"/>
            </a:rPr>
            <a:t>پیشگیری کنیم.</a:t>
          </a:r>
        </a:p>
        <a:p>
          <a:pPr lvl="0" algn="r" defTabSz="800100" rtl="1">
            <a:lnSpc>
              <a:spcPct val="90000"/>
            </a:lnSpc>
            <a:spcBef>
              <a:spcPct val="0"/>
            </a:spcBef>
            <a:spcAft>
              <a:spcPct val="35000"/>
            </a:spcAft>
          </a:pPr>
          <a:r>
            <a:rPr lang="en-US" sz="1800" kern="1200" dirty="0">
              <a:cs typeface="B Nazanin" panose="00000400000000000000" pitchFamily="2" charset="-78"/>
            </a:rPr>
            <a:t>PM (1960) </a:t>
          </a:r>
          <a:r>
            <a:rPr lang="fa-IR" sz="1800" kern="1200" dirty="0">
              <a:cs typeface="B Nazanin" panose="00000400000000000000" pitchFamily="2" charset="-78"/>
            </a:rPr>
            <a:t> </a:t>
          </a:r>
          <a:endParaRPr lang="en-US" sz="1800" kern="1200" dirty="0">
            <a:cs typeface="B Nazanin" panose="00000400000000000000" pitchFamily="2" charset="-78"/>
          </a:endParaRPr>
        </a:p>
      </dsp:txBody>
      <dsp:txXfrm>
        <a:off x="3010489" y="3193184"/>
        <a:ext cx="1614284" cy="1197733"/>
      </dsp:txXfrm>
    </dsp:sp>
    <dsp:sp modelId="{DF8FF1EF-84EA-42FB-8EFC-4D92EFF690F0}">
      <dsp:nvSpPr>
        <dsp:cNvPr id="0" name=""/>
        <dsp:cNvSpPr/>
      </dsp:nvSpPr>
      <dsp:spPr>
        <a:xfrm>
          <a:off x="3674313" y="2149186"/>
          <a:ext cx="348167" cy="348167"/>
        </a:xfrm>
        <a:prstGeom prst="ellipse">
          <a:avLst/>
        </a:prstGeom>
        <a:solidFill>
          <a:srgbClr val="CCF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2DFA7E-B83C-4A32-8B6B-FF1E84F76EA3}">
      <dsp:nvSpPr>
        <dsp:cNvPr id="0" name=""/>
        <dsp:cNvSpPr/>
      </dsp:nvSpPr>
      <dsp:spPr>
        <a:xfrm>
          <a:off x="1955408" y="1389459"/>
          <a:ext cx="1788107" cy="806986"/>
        </a:xfrm>
        <a:prstGeom prst="rect">
          <a:avLst/>
        </a:prstGeom>
        <a:solidFill>
          <a:srgbClr val="CCFFCC"/>
        </a:solidFill>
        <a:ln>
          <a:noFill/>
        </a:ln>
        <a:effectLst/>
      </dsp:spPr>
      <dsp:style>
        <a:lnRef idx="0">
          <a:scrgbClr r="0" g="0" b="0"/>
        </a:lnRef>
        <a:fillRef idx="0">
          <a:scrgbClr r="0" g="0" b="0"/>
        </a:fillRef>
        <a:effectRef idx="0">
          <a:scrgbClr r="0" g="0" b="0"/>
        </a:effectRef>
        <a:fontRef idx="minor"/>
      </dsp:style>
      <dsp:txBody>
        <a:bodyPr spcFirstLastPara="0" vert="horz" wrap="square" lIns="184487" tIns="0" rIns="0" bIns="0" numCol="1" spcCol="1270" anchor="t" anchorCtr="0">
          <a:noAutofit/>
        </a:bodyPr>
        <a:lstStyle/>
        <a:p>
          <a:pPr lvl="0" algn="l" defTabSz="800100" rtl="1">
            <a:lnSpc>
              <a:spcPct val="90000"/>
            </a:lnSpc>
            <a:spcBef>
              <a:spcPct val="0"/>
            </a:spcBef>
            <a:spcAft>
              <a:spcPct val="35000"/>
            </a:spcAft>
          </a:pPr>
          <a:r>
            <a:rPr lang="fa-IR" sz="1800" kern="1200" dirty="0">
              <a:cs typeface="B Nazanin" panose="00000400000000000000" pitchFamily="2" charset="-78"/>
            </a:rPr>
            <a:t>نگهداری و تعمیرات طبق برنامه سیستم منفعل </a:t>
          </a:r>
          <a:r>
            <a:rPr lang="en-US" sz="1800" kern="1200" dirty="0">
              <a:cs typeface="B Nazanin" panose="00000400000000000000" pitchFamily="2" charset="-78"/>
            </a:rPr>
            <a:t>(1970)</a:t>
          </a:r>
        </a:p>
      </dsp:txBody>
      <dsp:txXfrm>
        <a:off x="1955408" y="1389459"/>
        <a:ext cx="1788107" cy="806986"/>
      </dsp:txXfrm>
    </dsp:sp>
    <dsp:sp modelId="{CDF9D400-B970-4EF7-9C43-DC4D90F08ED8}">
      <dsp:nvSpPr>
        <dsp:cNvPr id="0" name=""/>
        <dsp:cNvSpPr/>
      </dsp:nvSpPr>
      <dsp:spPr>
        <a:xfrm>
          <a:off x="4932984" y="1521660"/>
          <a:ext cx="449716" cy="449716"/>
        </a:xfrm>
        <a:prstGeom prst="ellipse">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8C1E5-4A75-4B4E-AD66-2C49707D2FCF}">
      <dsp:nvSpPr>
        <dsp:cNvPr id="0" name=""/>
        <dsp:cNvSpPr/>
      </dsp:nvSpPr>
      <dsp:spPr>
        <a:xfrm>
          <a:off x="5382702" y="2239875"/>
          <a:ext cx="1832245" cy="1043315"/>
        </a:xfrm>
        <a:prstGeom prst="rect">
          <a:avLst/>
        </a:prstGeom>
        <a:solidFill>
          <a:srgbClr val="00FFFF"/>
        </a:solidFill>
        <a:ln>
          <a:noFill/>
        </a:ln>
        <a:effectLst/>
      </dsp:spPr>
      <dsp:style>
        <a:lnRef idx="0">
          <a:scrgbClr r="0" g="0" b="0"/>
        </a:lnRef>
        <a:fillRef idx="0">
          <a:scrgbClr r="0" g="0" b="0"/>
        </a:fillRef>
        <a:effectRef idx="0">
          <a:scrgbClr r="0" g="0" b="0"/>
        </a:effectRef>
        <a:fontRef idx="minor"/>
      </dsp:style>
      <dsp:txBody>
        <a:bodyPr spcFirstLastPara="0" vert="horz" wrap="square" lIns="238295" tIns="0" rIns="0" bIns="0" numCol="1" spcCol="1270" anchor="t" anchorCtr="0">
          <a:noAutofit/>
        </a:bodyPr>
        <a:lstStyle/>
        <a:p>
          <a:pPr lvl="0" algn="r" defTabSz="800100" rtl="1">
            <a:lnSpc>
              <a:spcPct val="90000"/>
            </a:lnSpc>
            <a:spcBef>
              <a:spcPct val="0"/>
            </a:spcBef>
            <a:spcAft>
              <a:spcPct val="35000"/>
            </a:spcAft>
          </a:pPr>
          <a:r>
            <a:rPr lang="fa-IR" sz="1800" kern="1200" dirty="0">
              <a:cs typeface="B Nazanin" panose="00000400000000000000" pitchFamily="2" charset="-78"/>
            </a:rPr>
            <a:t>برنامه ریزی نگهداری و تعمیرات سیستم پویا</a:t>
          </a:r>
        </a:p>
        <a:p>
          <a:pPr lvl="0" algn="r" defTabSz="800100" rtl="1">
            <a:lnSpc>
              <a:spcPct val="90000"/>
            </a:lnSpc>
            <a:spcBef>
              <a:spcPct val="0"/>
            </a:spcBef>
            <a:spcAft>
              <a:spcPct val="35000"/>
            </a:spcAft>
          </a:pPr>
          <a:r>
            <a:rPr lang="en-US" sz="1800" kern="1200" dirty="0">
              <a:cs typeface="B Nazanin" panose="00000400000000000000" pitchFamily="2" charset="-78"/>
            </a:rPr>
            <a:t>(1980)</a:t>
          </a:r>
        </a:p>
      </dsp:txBody>
      <dsp:txXfrm>
        <a:off x="5382702" y="2239875"/>
        <a:ext cx="1832245" cy="1043315"/>
      </dsp:txXfrm>
    </dsp:sp>
    <dsp:sp modelId="{D1345F52-E46D-4780-AD09-C810796D2299}">
      <dsp:nvSpPr>
        <dsp:cNvPr id="0" name=""/>
        <dsp:cNvSpPr/>
      </dsp:nvSpPr>
      <dsp:spPr>
        <a:xfrm>
          <a:off x="6510771" y="1022854"/>
          <a:ext cx="573025" cy="573025"/>
        </a:xfrm>
        <a:prstGeom prst="ellipse">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BE2CC-76CF-4B25-B99F-6A32D1D628B3}">
      <dsp:nvSpPr>
        <dsp:cNvPr id="0" name=""/>
        <dsp:cNvSpPr/>
      </dsp:nvSpPr>
      <dsp:spPr>
        <a:xfrm>
          <a:off x="4605309" y="13482"/>
          <a:ext cx="2026914" cy="998078"/>
        </a:xfrm>
        <a:prstGeom prst="rect">
          <a:avLst/>
        </a:prstGeom>
        <a:solidFill>
          <a:srgbClr val="FFCCFF"/>
        </a:solidFill>
        <a:ln>
          <a:noFill/>
        </a:ln>
        <a:effectLst/>
      </dsp:spPr>
      <dsp:style>
        <a:lnRef idx="0">
          <a:scrgbClr r="0" g="0" b="0"/>
        </a:lnRef>
        <a:fillRef idx="0">
          <a:scrgbClr r="0" g="0" b="0"/>
        </a:fillRef>
        <a:effectRef idx="0">
          <a:scrgbClr r="0" g="0" b="0"/>
        </a:effectRef>
        <a:fontRef idx="minor"/>
      </dsp:style>
      <dsp:txBody>
        <a:bodyPr spcFirstLastPara="0" vert="horz" wrap="square" lIns="303634" tIns="0" rIns="0" bIns="0" numCol="1" spcCol="1270" anchor="t" anchorCtr="0">
          <a:noAutofit/>
        </a:bodyPr>
        <a:lstStyle/>
        <a:p>
          <a:pPr lvl="0" algn="r" defTabSz="800100" rtl="1">
            <a:lnSpc>
              <a:spcPct val="90000"/>
            </a:lnSpc>
            <a:spcBef>
              <a:spcPct val="0"/>
            </a:spcBef>
            <a:spcAft>
              <a:spcPct val="35000"/>
            </a:spcAft>
          </a:pPr>
          <a:r>
            <a:rPr lang="fa-IR" sz="1800" kern="1200" dirty="0">
              <a:cs typeface="B Nazanin" panose="00000400000000000000" pitchFamily="2" charset="-78"/>
            </a:rPr>
            <a:t>برنامه ریزی نگهداری و تعمیرات جامع بهره ور</a:t>
          </a:r>
        </a:p>
        <a:p>
          <a:pPr lvl="0" algn="r" defTabSz="800100" rtl="1">
            <a:lnSpc>
              <a:spcPct val="90000"/>
            </a:lnSpc>
            <a:spcBef>
              <a:spcPct val="0"/>
            </a:spcBef>
            <a:spcAft>
              <a:spcPct val="35000"/>
            </a:spcAft>
          </a:pPr>
          <a:r>
            <a:rPr lang="en-US" sz="1800" kern="1200" dirty="0">
              <a:cs typeface="B Nazanin" panose="00000400000000000000" pitchFamily="2" charset="-78"/>
            </a:rPr>
            <a:t> (1980) TPM </a:t>
          </a:r>
        </a:p>
      </dsp:txBody>
      <dsp:txXfrm>
        <a:off x="4605309" y="13482"/>
        <a:ext cx="2026914" cy="99807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1467E9-2E33-4CA8-883B-8D4DAB5CCC99}" type="datetimeFigureOut">
              <a:rPr lang="en-US" smtClean="0"/>
              <a:t>7/17/2023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D6D690-458C-49AE-8307-F6C43C1582C0}" type="slidenum">
              <a:rPr lang="en-US" smtClean="0"/>
              <a:t>‹#›</a:t>
            </a:fld>
            <a:endParaRPr lang="en-US"/>
          </a:p>
        </p:txBody>
      </p:sp>
    </p:spTree>
    <p:extLst>
      <p:ext uri="{BB962C8B-B14F-4D97-AF65-F5344CB8AC3E}">
        <p14:creationId xmlns:p14="http://schemas.microsoft.com/office/powerpoint/2010/main" val="399358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6DE1EA4-32D8-4C93-8897-FF2D413A77DF}" type="datetimeFigureOut">
              <a:rPr lang="fa-IR" smtClean="0"/>
              <a:t>1444/12/29</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3768E32D-F7A5-455A-83FA-09179929BBCC}" type="slidenum">
              <a:rPr lang="fa-IR" smtClean="0"/>
              <a:t>‹#›</a:t>
            </a:fld>
            <a:endParaRPr lang="fa-IR"/>
          </a:p>
        </p:txBody>
      </p:sp>
    </p:spTree>
    <p:extLst>
      <p:ext uri="{BB962C8B-B14F-4D97-AF65-F5344CB8AC3E}">
        <p14:creationId xmlns:p14="http://schemas.microsoft.com/office/powerpoint/2010/main" val="3060772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F6DD877-11A6-4A67-AE73-5624B654BC10}" type="datetime1">
              <a:rPr lang="en-US" smtClean="0"/>
              <a:t>7/17/2023</a:t>
            </a:fld>
            <a:endParaRPr lang="en-US"/>
          </a:p>
        </p:txBody>
      </p:sp>
      <p:sp>
        <p:nvSpPr>
          <p:cNvPr id="5" name="Footer Placeholder 4"/>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6" name="Slide Number Placeholder 5"/>
          <p:cNvSpPr>
            <a:spLocks noGrp="1"/>
          </p:cNvSpPr>
          <p:nvPr>
            <p:ph type="sldNum" sz="quarter" idx="12"/>
          </p:nvPr>
        </p:nvSpPr>
        <p:spPr/>
        <p:txBody>
          <a:bodyPr/>
          <a:lstStyle/>
          <a:p>
            <a:fld id="{EBE2E7B5-CCC5-45DD-AE75-B92BDA45C28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3507618482"/>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09DF4395-D9A7-4B69-B68A-7CE460BA74E8}" type="datetime1">
              <a:rPr lang="en-US" smtClean="0"/>
              <a:t>7/17/2023</a:t>
            </a:fld>
            <a:endParaRPr lang="en-US"/>
          </a:p>
        </p:txBody>
      </p:sp>
      <p:sp>
        <p:nvSpPr>
          <p:cNvPr id="5" name="Footer Placeholder 4"/>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6" name="Slide Number Placeholder 5"/>
          <p:cNvSpPr>
            <a:spLocks noGrp="1"/>
          </p:cNvSpPr>
          <p:nvPr>
            <p:ph type="sldNum" sz="quarter" idx="12"/>
          </p:nvPr>
        </p:nvSpPr>
        <p:spPr/>
        <p:txBody>
          <a:bodyPr/>
          <a:lstStyle/>
          <a:p>
            <a:fld id="{EBE2E7B5-CCC5-45DD-AE75-B92BDA45C28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184819818"/>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CCA32E-8EAA-4A07-A294-CCDDA3D8214B}" type="datetime1">
              <a:rPr lang="en-US" smtClean="0"/>
              <a:t>7/17/2023</a:t>
            </a:fld>
            <a:endParaRPr lang="en-US"/>
          </a:p>
        </p:txBody>
      </p:sp>
      <p:sp>
        <p:nvSpPr>
          <p:cNvPr id="5" name="Footer Placeholder 4"/>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6" name="Slide Number Placeholder 5"/>
          <p:cNvSpPr>
            <a:spLocks noGrp="1"/>
          </p:cNvSpPr>
          <p:nvPr>
            <p:ph type="sldNum" sz="quarter" idx="12"/>
          </p:nvPr>
        </p:nvSpPr>
        <p:spPr/>
        <p:txBody>
          <a:bodyPr/>
          <a:lstStyle/>
          <a:p>
            <a:fld id="{EBE2E7B5-CCC5-45DD-AE75-B92BDA45C28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2046110500"/>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2" name="Round Same Side Corner Rectangle 11"/>
          <p:cNvSpPr/>
          <p:nvPr userDrawn="1"/>
        </p:nvSpPr>
        <p:spPr>
          <a:xfrm rot="10800000">
            <a:off x="11368032" y="0"/>
            <a:ext cx="411480" cy="914400"/>
          </a:xfrm>
          <a:prstGeom prst="round2SameRect">
            <a:avLst>
              <a:gd name="adj1" fmla="val 9996"/>
              <a:gd name="adj2" fmla="val 0"/>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11300953" y="579519"/>
            <a:ext cx="545638" cy="375073"/>
          </a:xfrm>
          <a:prstGeom prst="rect">
            <a:avLst/>
          </a:prstGeom>
        </p:spPr>
        <p:txBody>
          <a:bodyPr vert="horz" lIns="91440" tIns="45720" rIns="91440" bIns="45720" rtlCol="0" anchor="ctr"/>
          <a:lstStyle>
            <a:defPPr>
              <a:defRPr lang="en-US"/>
            </a:defPPr>
            <a:lvl1pPr marL="0" algn="ctr" defTabSz="914400" rtl="0" eaLnBrk="1" latinLnBrk="0" hangingPunct="1">
              <a:defRPr sz="1900" kern="1200" baseline="0">
                <a:solidFill>
                  <a:schemeClr val="tx1"/>
                </a:solidFill>
                <a:latin typeface="IRANSans(FaNum)" panose="02040503050201020203" pitchFamily="18" charset="-78"/>
                <a:ea typeface="+mn-ea"/>
                <a:cs typeface="IRANSans(FaNum)" panose="02040503050201020203" pitchFamily="18"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E2E7B5-CCC5-45DD-AE75-B92BDA45C28A}" type="slidenum">
              <a:rPr lang="en-US" smtClean="0">
                <a:solidFill>
                  <a:schemeClr val="bg1"/>
                </a:solidFill>
              </a:rPr>
              <a:pPr/>
              <a:t>‹#›</a:t>
            </a:fld>
            <a:endParaRPr lang="en-US" dirty="0">
              <a:solidFill>
                <a:schemeClr val="bg1"/>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808" y="6311543"/>
            <a:ext cx="704422" cy="344631"/>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569527"/>
            <a:ext cx="1257300" cy="1257300"/>
          </a:xfrm>
          <a:prstGeom prst="rect">
            <a:avLst/>
          </a:prstGeom>
        </p:spPr>
      </p:pic>
    </p:spTree>
    <p:extLst>
      <p:ext uri="{BB962C8B-B14F-4D97-AF65-F5344CB8AC3E}">
        <p14:creationId xmlns:p14="http://schemas.microsoft.com/office/powerpoint/2010/main" val="307402955"/>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amp; subtitle slide 1 1" userDrawn="1">
  <p:cSld name="BIG Title &amp; subtitle slide 1 1">
    <p:bg>
      <p:bgRef idx="1002">
        <a:schemeClr val="bg2"/>
      </p:bgRef>
    </p:bg>
    <p:spTree>
      <p:nvGrpSpPr>
        <p:cNvPr id="1" name="Shape 44"/>
        <p:cNvGrpSpPr/>
        <p:nvPr/>
      </p:nvGrpSpPr>
      <p:grpSpPr>
        <a:xfrm>
          <a:off x="0" y="0"/>
          <a:ext cx="0" cy="0"/>
          <a:chOff x="0" y="0"/>
          <a:chExt cx="0" cy="0"/>
        </a:xfrm>
      </p:grpSpPr>
      <p:sp>
        <p:nvSpPr>
          <p:cNvPr id="45" name="Google Shape;45;p8"/>
          <p:cNvSpPr/>
          <p:nvPr/>
        </p:nvSpPr>
        <p:spPr>
          <a:xfrm>
            <a:off x="7604600" y="719600"/>
            <a:ext cx="3935200" cy="5418800"/>
          </a:xfrm>
          <a:prstGeom prst="rect">
            <a:avLst/>
          </a:prstGeom>
          <a:noFill/>
          <a:ln w="7620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txBox="1">
            <a:spLocks noGrp="1"/>
          </p:cNvSpPr>
          <p:nvPr>
            <p:ph type="subTitle" idx="1"/>
          </p:nvPr>
        </p:nvSpPr>
        <p:spPr>
          <a:xfrm>
            <a:off x="6547892" y="2086573"/>
            <a:ext cx="3693600" cy="1018400"/>
          </a:xfrm>
          <a:prstGeom prst="rect">
            <a:avLst/>
          </a:prstGeom>
          <a:solidFill>
            <a:schemeClr val="accent2"/>
          </a:solidFill>
        </p:spPr>
        <p:txBody>
          <a:bodyPr spcFirstLastPara="1" wrap="square" lIns="91425" tIns="91425" rIns="91425" bIns="91425" anchor="t" anchorCtr="0">
            <a:noAutofit/>
          </a:bodyPr>
          <a:lstStyle>
            <a:lvl1pPr lvl="0" rtl="0">
              <a:spcBef>
                <a:spcPts val="0"/>
              </a:spcBef>
              <a:spcAft>
                <a:spcPts val="0"/>
              </a:spcAft>
              <a:buNone/>
              <a:defRPr sz="1600">
                <a:solidFill>
                  <a:schemeClr val="accent1"/>
                </a:solidFill>
              </a:defRPr>
            </a:lvl1pPr>
            <a:lvl2pPr lvl="1" rtl="0">
              <a:spcBef>
                <a:spcPts val="0"/>
              </a:spcBef>
              <a:spcAft>
                <a:spcPts val="0"/>
              </a:spcAft>
              <a:buNone/>
              <a:defRPr sz="1600">
                <a:solidFill>
                  <a:schemeClr val="accent1"/>
                </a:solidFill>
              </a:defRPr>
            </a:lvl2pPr>
            <a:lvl3pPr lvl="2" rtl="0">
              <a:spcBef>
                <a:spcPts val="0"/>
              </a:spcBef>
              <a:spcAft>
                <a:spcPts val="0"/>
              </a:spcAft>
              <a:buNone/>
              <a:defRPr sz="1600">
                <a:solidFill>
                  <a:schemeClr val="accent1"/>
                </a:solidFill>
              </a:defRPr>
            </a:lvl3pPr>
            <a:lvl4pPr lvl="3" rtl="0">
              <a:spcBef>
                <a:spcPts val="0"/>
              </a:spcBef>
              <a:spcAft>
                <a:spcPts val="0"/>
              </a:spcAft>
              <a:buNone/>
              <a:defRPr sz="1600">
                <a:solidFill>
                  <a:schemeClr val="accent1"/>
                </a:solidFill>
              </a:defRPr>
            </a:lvl4pPr>
            <a:lvl5pPr lvl="4" rtl="0">
              <a:spcBef>
                <a:spcPts val="0"/>
              </a:spcBef>
              <a:spcAft>
                <a:spcPts val="0"/>
              </a:spcAft>
              <a:buNone/>
              <a:defRPr sz="1600">
                <a:solidFill>
                  <a:schemeClr val="accent1"/>
                </a:solidFill>
              </a:defRPr>
            </a:lvl5pPr>
            <a:lvl6pPr lvl="5" rtl="0">
              <a:spcBef>
                <a:spcPts val="0"/>
              </a:spcBef>
              <a:spcAft>
                <a:spcPts val="0"/>
              </a:spcAft>
              <a:buNone/>
              <a:defRPr sz="1600">
                <a:solidFill>
                  <a:schemeClr val="accent1"/>
                </a:solidFill>
              </a:defRPr>
            </a:lvl6pPr>
            <a:lvl7pPr lvl="6" rtl="0">
              <a:spcBef>
                <a:spcPts val="0"/>
              </a:spcBef>
              <a:spcAft>
                <a:spcPts val="0"/>
              </a:spcAft>
              <a:buNone/>
              <a:defRPr sz="1600">
                <a:solidFill>
                  <a:schemeClr val="accent1"/>
                </a:solidFill>
              </a:defRPr>
            </a:lvl7pPr>
            <a:lvl8pPr lvl="7" rtl="0">
              <a:spcBef>
                <a:spcPts val="0"/>
              </a:spcBef>
              <a:spcAft>
                <a:spcPts val="0"/>
              </a:spcAft>
              <a:buNone/>
              <a:defRPr sz="1600">
                <a:solidFill>
                  <a:schemeClr val="accent1"/>
                </a:solidFill>
              </a:defRPr>
            </a:lvl8pPr>
            <a:lvl9pPr lvl="8" rtl="0">
              <a:spcBef>
                <a:spcPts val="0"/>
              </a:spcBef>
              <a:spcAft>
                <a:spcPts val="0"/>
              </a:spcAft>
              <a:buNone/>
              <a:defRPr sz="1600">
                <a:solidFill>
                  <a:schemeClr val="accent1"/>
                </a:solidFill>
              </a:defRPr>
            </a:lvl9pPr>
          </a:lstStyle>
          <a:p>
            <a:endParaRPr dirty="0"/>
          </a:p>
        </p:txBody>
      </p:sp>
    </p:spTree>
    <p:extLst>
      <p:ext uri="{BB962C8B-B14F-4D97-AF65-F5344CB8AC3E}">
        <p14:creationId xmlns:p14="http://schemas.microsoft.com/office/powerpoint/2010/main" val="3833677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extLst>
    <p:ext uri="{DCECCB84-F9BA-43D5-87BE-67443E8EF086}">
      <p15:sldGuideLst xmlns:p15="http://schemas.microsoft.com/office/powerpoint/2012/main">
        <p15:guide id="1" pos="2880">
          <p15:clr>
            <a:srgbClr val="F9AD4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53879"/>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4C25B40-3937-47DD-9BA7-60F2D2F3358C}"/>
              </a:ext>
            </a:extLst>
          </p:cNvPr>
          <p:cNvGrpSpPr/>
          <p:nvPr userDrawn="1"/>
        </p:nvGrpSpPr>
        <p:grpSpPr>
          <a:xfrm>
            <a:off x="10836997" y="5709193"/>
            <a:ext cx="1183155" cy="960212"/>
            <a:chOff x="2002422" y="1255190"/>
            <a:chExt cx="6189146" cy="5022917"/>
          </a:xfrm>
        </p:grpSpPr>
        <p:grpSp>
          <p:nvGrpSpPr>
            <p:cNvPr id="13" name="Group 12">
              <a:extLst>
                <a:ext uri="{FF2B5EF4-FFF2-40B4-BE49-F238E27FC236}">
                  <a16:creationId xmlns:a16="http://schemas.microsoft.com/office/drawing/2014/main" id="{1A5082C4-9EBA-41EF-8E72-9DA721787C24}"/>
                </a:ext>
              </a:extLst>
            </p:cNvPr>
            <p:cNvGrpSpPr/>
            <p:nvPr/>
          </p:nvGrpSpPr>
          <p:grpSpPr>
            <a:xfrm>
              <a:off x="4066220" y="1255190"/>
              <a:ext cx="2502860" cy="4993119"/>
              <a:chOff x="4066220" y="1255190"/>
              <a:chExt cx="2502860" cy="4993119"/>
            </a:xfrm>
          </p:grpSpPr>
          <p:sp>
            <p:nvSpPr>
              <p:cNvPr id="20" name="Freeform: Shape 19">
                <a:extLst>
                  <a:ext uri="{FF2B5EF4-FFF2-40B4-BE49-F238E27FC236}">
                    <a16:creationId xmlns:a16="http://schemas.microsoft.com/office/drawing/2014/main" id="{7C3E8165-98D1-4F59-BD09-4830B0E802BD}"/>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7AC9E1C-756A-46FD-9EA2-93B7CCC653FE}"/>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93C8A568-79DF-424B-BBFA-913A3A069F6F}"/>
                </a:ext>
              </a:extLst>
            </p:cNvPr>
            <p:cNvGrpSpPr/>
            <p:nvPr/>
          </p:nvGrpSpPr>
          <p:grpSpPr>
            <a:xfrm>
              <a:off x="7007595" y="3916121"/>
              <a:ext cx="1183973" cy="2361986"/>
              <a:chOff x="4066220" y="1255190"/>
              <a:chExt cx="2502860" cy="4993119"/>
            </a:xfrm>
          </p:grpSpPr>
          <p:sp>
            <p:nvSpPr>
              <p:cNvPr id="18" name="Freeform: Shape 17">
                <a:extLst>
                  <a:ext uri="{FF2B5EF4-FFF2-40B4-BE49-F238E27FC236}">
                    <a16:creationId xmlns:a16="http://schemas.microsoft.com/office/drawing/2014/main" id="{38691E0A-6990-49B2-A20A-2333F4510540}"/>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A529930-80C2-42BD-B904-6D37436CC794}"/>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56284010-8CE3-4BAB-AFF9-F4EB0231B7FE}"/>
                </a:ext>
              </a:extLst>
            </p:cNvPr>
            <p:cNvGrpSpPr/>
            <p:nvPr/>
          </p:nvGrpSpPr>
          <p:grpSpPr>
            <a:xfrm>
              <a:off x="2002422" y="2928902"/>
              <a:ext cx="1678828" cy="3349205"/>
              <a:chOff x="4066220" y="1255190"/>
              <a:chExt cx="2502860" cy="4993119"/>
            </a:xfrm>
          </p:grpSpPr>
          <p:sp>
            <p:nvSpPr>
              <p:cNvPr id="16" name="Freeform: Shape 15">
                <a:extLst>
                  <a:ext uri="{FF2B5EF4-FFF2-40B4-BE49-F238E27FC236}">
                    <a16:creationId xmlns:a16="http://schemas.microsoft.com/office/drawing/2014/main" id="{27FCD647-F810-472D-91E2-FC735A2D5BBB}"/>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BE33EC7-6FEC-434B-8701-72986E8D481A}"/>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CD75CD-93B2-4494-87C8-38966DE028A0}"/>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40039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99120"/>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Graphic 41">
            <a:extLst>
              <a:ext uri="{FF2B5EF4-FFF2-40B4-BE49-F238E27FC236}">
                <a16:creationId xmlns:a16="http://schemas.microsoft.com/office/drawing/2014/main" id="{139AABBE-E560-40BA-B0CD-80A1A96075A3}"/>
              </a:ext>
            </a:extLst>
          </p:cNvPr>
          <p:cNvSpPr/>
          <p:nvPr userDrawn="1"/>
        </p:nvSpPr>
        <p:spPr>
          <a:xfrm>
            <a:off x="-17930" y="5896216"/>
            <a:ext cx="12304294" cy="979714"/>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02142605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59" y="5783324"/>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a:p>
        </p:txBody>
      </p:sp>
    </p:spTree>
    <p:extLst>
      <p:ext uri="{BB962C8B-B14F-4D97-AF65-F5344CB8AC3E}">
        <p14:creationId xmlns:p14="http://schemas.microsoft.com/office/powerpoint/2010/main" val="3597101595"/>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ur Team_01">
    <p:spTree>
      <p:nvGrpSpPr>
        <p:cNvPr id="1" name=""/>
        <p:cNvGrpSpPr/>
        <p:nvPr/>
      </p:nvGrpSpPr>
      <p:grpSpPr>
        <a:xfrm>
          <a:off x="0" y="0"/>
          <a:ext cx="0" cy="0"/>
          <a:chOff x="0" y="0"/>
          <a:chExt cx="0" cy="0"/>
        </a:xfrm>
      </p:grpSpPr>
      <p:sp>
        <p:nvSpPr>
          <p:cNvPr id="5" name="Picture Placeholder 27"/>
          <p:cNvSpPr>
            <a:spLocks noGrp="1"/>
          </p:cNvSpPr>
          <p:nvPr>
            <p:ph type="pic" sz="quarter" idx="14" hasCustomPrompt="1"/>
          </p:nvPr>
        </p:nvSpPr>
        <p:spPr>
          <a:xfrm>
            <a:off x="7903669" y="2174423"/>
            <a:ext cx="1368000" cy="1368000"/>
          </a:xfrm>
          <a:prstGeom prst="ellipse">
            <a:avLst/>
          </a:prstGeom>
          <a:solidFill>
            <a:schemeClr val="bg1">
              <a:lumMod val="95000"/>
            </a:schemeClr>
          </a:solidFill>
          <a:ln w="19050">
            <a:solidFill>
              <a:schemeClr val="bg1">
                <a:alpha val="68000"/>
              </a:schemeClr>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6" name="Picture Placeholder 27"/>
          <p:cNvSpPr>
            <a:spLocks noGrp="1"/>
          </p:cNvSpPr>
          <p:nvPr>
            <p:ph type="pic" sz="quarter" idx="15" hasCustomPrompt="1"/>
          </p:nvPr>
        </p:nvSpPr>
        <p:spPr>
          <a:xfrm>
            <a:off x="7903669" y="4360291"/>
            <a:ext cx="1368000" cy="1368000"/>
          </a:xfrm>
          <a:prstGeom prst="ellipse">
            <a:avLst/>
          </a:prstGeom>
          <a:solidFill>
            <a:schemeClr val="bg1">
              <a:lumMod val="95000"/>
            </a:schemeClr>
          </a:solidFill>
          <a:ln w="19050">
            <a:solidFill>
              <a:schemeClr val="bg1">
                <a:alpha val="68000"/>
              </a:schemeClr>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9" name="Picture Placeholder 27"/>
          <p:cNvSpPr>
            <a:spLocks noGrp="1"/>
          </p:cNvSpPr>
          <p:nvPr>
            <p:ph type="pic" sz="quarter" idx="16" hasCustomPrompt="1"/>
          </p:nvPr>
        </p:nvSpPr>
        <p:spPr>
          <a:xfrm>
            <a:off x="2929923" y="2174423"/>
            <a:ext cx="1368000" cy="1368000"/>
          </a:xfrm>
          <a:prstGeom prst="ellipse">
            <a:avLst/>
          </a:prstGeom>
          <a:solidFill>
            <a:schemeClr val="bg1">
              <a:lumMod val="95000"/>
            </a:schemeClr>
          </a:solidFill>
          <a:ln w="19050">
            <a:solidFill>
              <a:schemeClr val="bg1">
                <a:alpha val="68000"/>
              </a:schemeClr>
            </a:solidFill>
          </a:ln>
          <a:effectLst/>
        </p:spPr>
        <p:txBody>
          <a:bodyPr rtlCol="0" anchor="ctr">
            <a:normAutofit/>
          </a:bodyPr>
          <a:lstStyle>
            <a:lvl1pPr marL="0" indent="0" algn="ctr">
              <a:buFontTx/>
              <a:buNone/>
              <a:defRPr sz="1200" baseline="0">
                <a:solidFill>
                  <a:schemeClr val="tx1">
                    <a:lumMod val="75000"/>
                    <a:lumOff val="25000"/>
                  </a:schemeClr>
                </a:solidFill>
                <a:latin typeface="+mn-lt"/>
                <a:ea typeface="+mn-ea"/>
              </a:defRPr>
            </a:lvl1pPr>
          </a:lstStyle>
          <a:p>
            <a:pPr lvl="0"/>
            <a:r>
              <a:rPr lang="en-US" altLang="ko-KR" noProof="0" dirty="0"/>
              <a:t>Place Your Picture Here</a:t>
            </a:r>
            <a:endParaRPr lang="en-JM" noProof="0" dirty="0"/>
          </a:p>
        </p:txBody>
      </p:sp>
      <p:sp>
        <p:nvSpPr>
          <p:cNvPr id="10" name="Picture Placeholder 27"/>
          <p:cNvSpPr>
            <a:spLocks noGrp="1"/>
          </p:cNvSpPr>
          <p:nvPr>
            <p:ph type="pic" sz="quarter" idx="17" hasCustomPrompt="1"/>
          </p:nvPr>
        </p:nvSpPr>
        <p:spPr>
          <a:xfrm>
            <a:off x="2929923" y="4360291"/>
            <a:ext cx="1368000" cy="1368000"/>
          </a:xfrm>
          <a:prstGeom prst="ellipse">
            <a:avLst/>
          </a:prstGeom>
          <a:solidFill>
            <a:schemeClr val="bg1">
              <a:lumMod val="95000"/>
            </a:schemeClr>
          </a:solidFill>
          <a:ln w="19050">
            <a:solidFill>
              <a:schemeClr val="bg1">
                <a:alpha val="68000"/>
              </a:schemeClr>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4" name="Picture Placeholder 27"/>
          <p:cNvSpPr>
            <a:spLocks noGrp="1"/>
          </p:cNvSpPr>
          <p:nvPr>
            <p:ph type="pic" sz="quarter" idx="13" hasCustomPrompt="1"/>
          </p:nvPr>
        </p:nvSpPr>
        <p:spPr>
          <a:xfrm>
            <a:off x="5015183" y="2862813"/>
            <a:ext cx="2160000" cy="2160000"/>
          </a:xfrm>
          <a:prstGeom prst="ellipse">
            <a:avLst/>
          </a:prstGeom>
          <a:solidFill>
            <a:schemeClr val="bg1">
              <a:lumMod val="95000"/>
            </a:schemeClr>
          </a:solidFill>
          <a:ln w="19050">
            <a:solidFill>
              <a:schemeClr val="bg1">
                <a:alpha val="68000"/>
              </a:schemeClr>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grpSp>
        <p:nvGrpSpPr>
          <p:cNvPr id="16" name="Group 15">
            <a:extLst>
              <a:ext uri="{FF2B5EF4-FFF2-40B4-BE49-F238E27FC236}">
                <a16:creationId xmlns:a16="http://schemas.microsoft.com/office/drawing/2014/main" id="{F21A87D1-0F82-458E-B451-ECFD91BE4FCB}"/>
              </a:ext>
            </a:extLst>
          </p:cNvPr>
          <p:cNvGrpSpPr/>
          <p:nvPr userDrawn="1"/>
        </p:nvGrpSpPr>
        <p:grpSpPr>
          <a:xfrm>
            <a:off x="10836997" y="5709193"/>
            <a:ext cx="1183155" cy="960212"/>
            <a:chOff x="2002422" y="1255190"/>
            <a:chExt cx="6189146" cy="5022917"/>
          </a:xfrm>
        </p:grpSpPr>
        <p:grpSp>
          <p:nvGrpSpPr>
            <p:cNvPr id="17" name="Group 16">
              <a:extLst>
                <a:ext uri="{FF2B5EF4-FFF2-40B4-BE49-F238E27FC236}">
                  <a16:creationId xmlns:a16="http://schemas.microsoft.com/office/drawing/2014/main" id="{92DE4D67-16B9-44D7-9672-DB07680113E0}"/>
                </a:ext>
              </a:extLst>
            </p:cNvPr>
            <p:cNvGrpSpPr/>
            <p:nvPr/>
          </p:nvGrpSpPr>
          <p:grpSpPr>
            <a:xfrm>
              <a:off x="4066220" y="1255190"/>
              <a:ext cx="2502860" cy="4993119"/>
              <a:chOff x="4066220" y="1255190"/>
              <a:chExt cx="2502860" cy="4993119"/>
            </a:xfrm>
          </p:grpSpPr>
          <p:sp>
            <p:nvSpPr>
              <p:cNvPr id="24" name="Freeform: Shape 23">
                <a:extLst>
                  <a:ext uri="{FF2B5EF4-FFF2-40B4-BE49-F238E27FC236}">
                    <a16:creationId xmlns:a16="http://schemas.microsoft.com/office/drawing/2014/main" id="{55E5C8F2-94B5-407A-9321-CCBE3A777973}"/>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8152AF8-7BCF-4AE4-893A-26F25A08DACA}"/>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520ACCA3-500B-4DA6-B5EE-05467281AF0A}"/>
                </a:ext>
              </a:extLst>
            </p:cNvPr>
            <p:cNvGrpSpPr/>
            <p:nvPr/>
          </p:nvGrpSpPr>
          <p:grpSpPr>
            <a:xfrm>
              <a:off x="7007595" y="3916121"/>
              <a:ext cx="1183973" cy="2361986"/>
              <a:chOff x="4066220" y="1255190"/>
              <a:chExt cx="2502860" cy="4993119"/>
            </a:xfrm>
          </p:grpSpPr>
          <p:sp>
            <p:nvSpPr>
              <p:cNvPr id="22" name="Freeform: Shape 21">
                <a:extLst>
                  <a:ext uri="{FF2B5EF4-FFF2-40B4-BE49-F238E27FC236}">
                    <a16:creationId xmlns:a16="http://schemas.microsoft.com/office/drawing/2014/main" id="{AA993F35-9411-4EDC-B7BB-48A62DFA00A8}"/>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AA03E3D-C9E4-4C45-A547-6BA17B282E37}"/>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ABCB463C-0233-48FA-B7FB-2878DA0A3B06}"/>
                </a:ext>
              </a:extLst>
            </p:cNvPr>
            <p:cNvGrpSpPr/>
            <p:nvPr/>
          </p:nvGrpSpPr>
          <p:grpSpPr>
            <a:xfrm>
              <a:off x="2002422" y="2928902"/>
              <a:ext cx="1678828" cy="3349205"/>
              <a:chOff x="4066220" y="1255190"/>
              <a:chExt cx="2502860" cy="4993119"/>
            </a:xfrm>
          </p:grpSpPr>
          <p:sp>
            <p:nvSpPr>
              <p:cNvPr id="20" name="Freeform: Shape 19">
                <a:extLst>
                  <a:ext uri="{FF2B5EF4-FFF2-40B4-BE49-F238E27FC236}">
                    <a16:creationId xmlns:a16="http://schemas.microsoft.com/office/drawing/2014/main" id="{145FB8EC-CCE6-4300-96E5-28EC7FF2ED94}"/>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96CF9FE-A157-4578-864A-2EB1F44B7F68}"/>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sp>
        <p:nvSpPr>
          <p:cNvPr id="26" name="Text Placeholder 9">
            <a:extLst>
              <a:ext uri="{FF2B5EF4-FFF2-40B4-BE49-F238E27FC236}">
                <a16:creationId xmlns:a16="http://schemas.microsoft.com/office/drawing/2014/main" id="{1344D31A-8112-4DF1-A619-C1C826BAF1A0}"/>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27" name="Group 26">
            <a:extLst>
              <a:ext uri="{FF2B5EF4-FFF2-40B4-BE49-F238E27FC236}">
                <a16:creationId xmlns:a16="http://schemas.microsoft.com/office/drawing/2014/main" id="{51FD5584-E9AB-4812-B513-6472F68A5E48}"/>
              </a:ext>
            </a:extLst>
          </p:cNvPr>
          <p:cNvGrpSpPr/>
          <p:nvPr userDrawn="1"/>
        </p:nvGrpSpPr>
        <p:grpSpPr>
          <a:xfrm rot="1888331">
            <a:off x="8522104" y="95153"/>
            <a:ext cx="612772" cy="525096"/>
            <a:chOff x="8426854" y="66578"/>
            <a:chExt cx="612772" cy="525096"/>
          </a:xfrm>
        </p:grpSpPr>
        <p:sp>
          <p:nvSpPr>
            <p:cNvPr id="28" name="Freeform: Shape 27">
              <a:extLst>
                <a:ext uri="{FF2B5EF4-FFF2-40B4-BE49-F238E27FC236}">
                  <a16:creationId xmlns:a16="http://schemas.microsoft.com/office/drawing/2014/main" id="{D42FC1C7-C00E-43A3-94A2-0D5229EA21D6}"/>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CFAD43C-6389-4EF7-A76F-837210E7D22C}"/>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D9EF427C-D4ED-4035-973D-876F3584B9D1}"/>
              </a:ext>
            </a:extLst>
          </p:cNvPr>
          <p:cNvGrpSpPr/>
          <p:nvPr userDrawn="1"/>
        </p:nvGrpSpPr>
        <p:grpSpPr>
          <a:xfrm rot="16200000">
            <a:off x="2915257" y="383347"/>
            <a:ext cx="612772" cy="525096"/>
            <a:chOff x="8426854" y="66578"/>
            <a:chExt cx="612772" cy="525096"/>
          </a:xfrm>
        </p:grpSpPr>
        <p:sp>
          <p:nvSpPr>
            <p:cNvPr id="31" name="Freeform: Shape 30">
              <a:extLst>
                <a:ext uri="{FF2B5EF4-FFF2-40B4-BE49-F238E27FC236}">
                  <a16:creationId xmlns:a16="http://schemas.microsoft.com/office/drawing/2014/main" id="{C235EA68-4788-4A07-B9FD-C472E86640D9}"/>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F632B33-5C16-4660-BB8C-D674C1457D2E}"/>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sp>
        <p:nvSpPr>
          <p:cNvPr id="33" name="Rectangle 32">
            <a:extLst>
              <a:ext uri="{FF2B5EF4-FFF2-40B4-BE49-F238E27FC236}">
                <a16:creationId xmlns:a16="http://schemas.microsoft.com/office/drawing/2014/main" id="{887299A3-5D00-48F9-ABB6-1A9F68D668B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309C57D-124D-4D30-9F70-25DF51F8F21B}"/>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54906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extLst>
    <p:ext uri="{DCECCB84-F9BA-43D5-87BE-67443E8EF086}">
      <p15:sldGuideLst xmlns:p15="http://schemas.microsoft.com/office/powerpoint/2012/main">
        <p15:guide id="1" orient="horz" pos="2478">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p:cNvSpPr>
            <a:spLocks noGrp="1"/>
          </p:cNvSpPr>
          <p:nvPr>
            <p:ph type="dt" sz="half" idx="10"/>
          </p:nvPr>
        </p:nvSpPr>
        <p:spPr/>
        <p:txBody>
          <a:bodyPr/>
          <a:lstStyle/>
          <a:p>
            <a:fld id="{70D8031E-A0D9-40D5-B893-AF007B617EEC}" type="datetime1">
              <a:rPr lang="en-US" smtClean="0"/>
              <a:t>7/17/2023</a:t>
            </a:fld>
            <a:endParaRPr lang="en-US"/>
          </a:p>
        </p:txBody>
      </p:sp>
      <p:sp>
        <p:nvSpPr>
          <p:cNvPr id="5" name="Footer Placeholder 4"/>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6" name="Slide Number Placeholder 5"/>
          <p:cNvSpPr>
            <a:spLocks noGrp="1"/>
          </p:cNvSpPr>
          <p:nvPr>
            <p:ph type="sldNum" sz="quarter" idx="12"/>
          </p:nvPr>
        </p:nvSpPr>
        <p:spPr/>
        <p:txBody>
          <a:bodyPr/>
          <a:lstStyle/>
          <a:p>
            <a:fld id="{EBE2E7B5-CCC5-45DD-AE75-B92BDA45C28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1747238799"/>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EF407B-6750-446C-AC39-259EEAD3D42E}"/>
              </a:ext>
            </a:extLst>
          </p:cNvPr>
          <p:cNvSpPr>
            <a:spLocks noGrp="1"/>
          </p:cNvSpPr>
          <p:nvPr>
            <p:ph type="pic" sz="quarter" idx="10" hasCustomPrompt="1"/>
          </p:nvPr>
        </p:nvSpPr>
        <p:spPr>
          <a:xfrm>
            <a:off x="671667" y="230340"/>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2272387201"/>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C8133D6-9114-4E6F-A7F1-8A064674CFBA}"/>
              </a:ext>
            </a:extLst>
          </p:cNvPr>
          <p:cNvSpPr>
            <a:spLocks noGrp="1"/>
          </p:cNvSpPr>
          <p:nvPr>
            <p:ph type="pic" sz="quarter" idx="10" hasCustomPrompt="1"/>
          </p:nvPr>
        </p:nvSpPr>
        <p:spPr>
          <a:xfrm>
            <a:off x="5285515" y="512994"/>
            <a:ext cx="6184980" cy="5832012"/>
          </a:xfrm>
          <a:custGeom>
            <a:avLst/>
            <a:gdLst>
              <a:gd name="connsiteX0" fmla="*/ 1363754 w 6184980"/>
              <a:gd name="connsiteY0" fmla="*/ 4120518 h 5832012"/>
              <a:gd name="connsiteX1" fmla="*/ 1376279 w 6184980"/>
              <a:gd name="connsiteY1" fmla="*/ 4121206 h 5832012"/>
              <a:gd name="connsiteX2" fmla="*/ 1411107 w 6184980"/>
              <a:gd name="connsiteY2" fmla="*/ 4127316 h 5832012"/>
              <a:gd name="connsiteX3" fmla="*/ 1419050 w 6184980"/>
              <a:gd name="connsiteY3" fmla="*/ 4134037 h 5832012"/>
              <a:gd name="connsiteX4" fmla="*/ 1426993 w 6184980"/>
              <a:gd name="connsiteY4" fmla="*/ 4156644 h 5832012"/>
              <a:gd name="connsiteX5" fmla="*/ 1380556 w 6184980"/>
              <a:gd name="connsiteY5" fmla="*/ 4220800 h 5832012"/>
              <a:gd name="connsiteX6" fmla="*/ 1321900 w 6184980"/>
              <a:gd name="connsiteY6" fmla="*/ 4214079 h 5832012"/>
              <a:gd name="connsiteX7" fmla="*/ 1301737 w 6184980"/>
              <a:gd name="connsiteY7" fmla="*/ 4211024 h 5832012"/>
              <a:gd name="connsiteX8" fmla="*/ 1308458 w 6184980"/>
              <a:gd name="connsiteY8" fmla="*/ 4195748 h 5832012"/>
              <a:gd name="connsiteX9" fmla="*/ 1296238 w 6184980"/>
              <a:gd name="connsiteY9" fmla="*/ 4192082 h 5832012"/>
              <a:gd name="connsiteX10" fmla="*/ 1312124 w 6184980"/>
              <a:gd name="connsiteY10" fmla="*/ 4152367 h 5832012"/>
              <a:gd name="connsiteX11" fmla="*/ 1328621 w 6184980"/>
              <a:gd name="connsiteY11" fmla="*/ 4130371 h 5832012"/>
              <a:gd name="connsiteX12" fmla="*/ 1334731 w 6184980"/>
              <a:gd name="connsiteY12" fmla="*/ 4133426 h 5832012"/>
              <a:gd name="connsiteX13" fmla="*/ 1353061 w 6184980"/>
              <a:gd name="connsiteY13" fmla="*/ 4126705 h 5832012"/>
              <a:gd name="connsiteX14" fmla="*/ 1363754 w 6184980"/>
              <a:gd name="connsiteY14" fmla="*/ 4120518 h 5832012"/>
              <a:gd name="connsiteX15" fmla="*/ 1759260 w 6184980"/>
              <a:gd name="connsiteY15" fmla="*/ 4036940 h 5832012"/>
              <a:gd name="connsiteX16" fmla="*/ 1771074 w 6184980"/>
              <a:gd name="connsiteY16" fmla="*/ 4050032 h 5832012"/>
              <a:gd name="connsiteX17" fmla="*/ 1772003 w 6184980"/>
              <a:gd name="connsiteY17" fmla="*/ 4076990 h 5832012"/>
              <a:gd name="connsiteX18" fmla="*/ 1769524 w 6184980"/>
              <a:gd name="connsiteY18" fmla="*/ 4089074 h 5832012"/>
              <a:gd name="connsiteX19" fmla="*/ 1768595 w 6184980"/>
              <a:gd name="connsiteY19" fmla="*/ 4095272 h 5832012"/>
              <a:gd name="connsiteX20" fmla="*/ 1773243 w 6184980"/>
              <a:gd name="connsiteY20" fmla="*/ 4090934 h 5832012"/>
              <a:gd name="connsiteX21" fmla="*/ 1776651 w 6184980"/>
              <a:gd name="connsiteY21" fmla="*/ 4087215 h 5832012"/>
              <a:gd name="connsiteX22" fmla="*/ 1780370 w 6184980"/>
              <a:gd name="connsiteY22" fmla="*/ 4081948 h 5832012"/>
              <a:gd name="connsiteX23" fmla="*/ 1787187 w 6184980"/>
              <a:gd name="connsiteY23" fmla="*/ 4074511 h 5832012"/>
              <a:gd name="connsiteX24" fmla="*/ 1830258 w 6184980"/>
              <a:gd name="connsiteY24" fmla="*/ 4059018 h 5832012"/>
              <a:gd name="connsiteX25" fmla="*/ 1842962 w 6184980"/>
              <a:gd name="connsiteY25" fmla="*/ 4078539 h 5832012"/>
              <a:gd name="connsiteX26" fmla="*/ 1829018 w 6184980"/>
              <a:gd name="connsiteY26" fmla="*/ 4103948 h 5832012"/>
              <a:gd name="connsiteX27" fmla="*/ 1792144 w 6184980"/>
              <a:gd name="connsiteY27" fmla="*/ 4121610 h 5832012"/>
              <a:gd name="connsiteX28" fmla="*/ 1786877 w 6184980"/>
              <a:gd name="connsiteY28" fmla="*/ 4121920 h 5832012"/>
              <a:gd name="connsiteX29" fmla="*/ 1811046 w 6184980"/>
              <a:gd name="connsiteY29" fmla="*/ 4124708 h 5832012"/>
              <a:gd name="connsiteX30" fmla="*/ 1841103 w 6184980"/>
              <a:gd name="connsiteY30" fmla="*/ 4145779 h 5832012"/>
              <a:gd name="connsiteX31" fmla="*/ 1841103 w 6184980"/>
              <a:gd name="connsiteY31" fmla="*/ 4154765 h 5832012"/>
              <a:gd name="connsiteX32" fmla="*/ 1840483 w 6184980"/>
              <a:gd name="connsiteY32" fmla="*/ 4159103 h 5832012"/>
              <a:gd name="connsiteX33" fmla="*/ 1798342 w 6184980"/>
              <a:gd name="connsiteY33" fmla="*/ 4173357 h 5832012"/>
              <a:gd name="connsiteX34" fmla="*/ 1780680 w 6184980"/>
              <a:gd name="connsiteY34" fmla="*/ 4162202 h 5832012"/>
              <a:gd name="connsiteX35" fmla="*/ 1780370 w 6184980"/>
              <a:gd name="connsiteY35" fmla="*/ 4160962 h 5832012"/>
              <a:gd name="connsiteX36" fmla="*/ 1768285 w 6184980"/>
              <a:gd name="connsiteY36" fmla="*/ 4149498 h 5832012"/>
              <a:gd name="connsiteX37" fmla="*/ 1766116 w 6184980"/>
              <a:gd name="connsiteY37" fmla="*/ 4145779 h 5832012"/>
              <a:gd name="connsiteX38" fmla="*/ 1770144 w 6184980"/>
              <a:gd name="connsiteY38" fmla="*/ 4152906 h 5832012"/>
              <a:gd name="connsiteX39" fmla="*/ 1773243 w 6184980"/>
              <a:gd name="connsiteY39" fmla="*/ 4175216 h 5832012"/>
              <a:gd name="connsiteX40" fmla="*/ 1773243 w 6184980"/>
              <a:gd name="connsiteY40" fmla="*/ 4176455 h 5832012"/>
              <a:gd name="connsiteX41" fmla="*/ 1772003 w 6184980"/>
              <a:gd name="connsiteY41" fmla="*/ 4178624 h 5832012"/>
              <a:gd name="connsiteX42" fmla="*/ 1753412 w 6184980"/>
              <a:gd name="connsiteY42" fmla="*/ 4197216 h 5832012"/>
              <a:gd name="connsiteX43" fmla="*/ 1727383 w 6184980"/>
              <a:gd name="connsiteY43" fmla="*/ 4172737 h 5832012"/>
              <a:gd name="connsiteX44" fmla="*/ 1738228 w 6184980"/>
              <a:gd name="connsiteY44" fmla="*/ 4142990 h 5832012"/>
              <a:gd name="connsiteX45" fmla="*/ 1741327 w 6184980"/>
              <a:gd name="connsiteY45" fmla="*/ 4137413 h 5832012"/>
              <a:gd name="connsiteX46" fmla="*/ 1736369 w 6184980"/>
              <a:gd name="connsiteY46" fmla="*/ 4139272 h 5832012"/>
              <a:gd name="connsiteX47" fmla="*/ 1700735 w 6184980"/>
              <a:gd name="connsiteY47" fmla="*/ 4139272 h 5832012"/>
              <a:gd name="connsiteX48" fmla="*/ 1692369 w 6184980"/>
              <a:gd name="connsiteY48" fmla="*/ 4110145 h 5832012"/>
              <a:gd name="connsiteX49" fmla="*/ 1712820 w 6184980"/>
              <a:gd name="connsiteY49" fmla="*/ 4095272 h 5832012"/>
              <a:gd name="connsiteX50" fmla="*/ 1721806 w 6184980"/>
              <a:gd name="connsiteY50" fmla="*/ 4098370 h 5832012"/>
              <a:gd name="connsiteX51" fmla="*/ 1723665 w 6184980"/>
              <a:gd name="connsiteY51" fmla="*/ 4098680 h 5832012"/>
              <a:gd name="connsiteX52" fmla="*/ 1739778 w 6184980"/>
              <a:gd name="connsiteY52" fmla="*/ 4108286 h 5832012"/>
              <a:gd name="connsiteX53" fmla="*/ 1741637 w 6184980"/>
              <a:gd name="connsiteY53" fmla="*/ 4109835 h 5832012"/>
              <a:gd name="connsiteX54" fmla="*/ 1740397 w 6184980"/>
              <a:gd name="connsiteY54" fmla="*/ 4108596 h 5832012"/>
              <a:gd name="connsiteX55" fmla="*/ 1731102 w 6184980"/>
              <a:gd name="connsiteY55" fmla="*/ 4090624 h 5832012"/>
              <a:gd name="connsiteX56" fmla="*/ 1728932 w 6184980"/>
              <a:gd name="connsiteY56" fmla="*/ 4058708 h 5832012"/>
              <a:gd name="connsiteX57" fmla="*/ 1741637 w 6184980"/>
              <a:gd name="connsiteY57" fmla="*/ 4040116 h 5832012"/>
              <a:gd name="connsiteX58" fmla="*/ 1759260 w 6184980"/>
              <a:gd name="connsiteY58" fmla="*/ 4036940 h 5832012"/>
              <a:gd name="connsiteX59" fmla="*/ 1587630 w 6184980"/>
              <a:gd name="connsiteY59" fmla="*/ 3591293 h 5832012"/>
              <a:gd name="connsiteX60" fmla="*/ 1610438 w 6184980"/>
              <a:gd name="connsiteY60" fmla="*/ 3591948 h 5832012"/>
              <a:gd name="connsiteX61" fmla="*/ 1651336 w 6184980"/>
              <a:gd name="connsiteY61" fmla="*/ 3619213 h 5832012"/>
              <a:gd name="connsiteX62" fmla="*/ 1674932 w 6184980"/>
              <a:gd name="connsiteY62" fmla="*/ 3656441 h 5832012"/>
              <a:gd name="connsiteX63" fmla="*/ 1694856 w 6184980"/>
              <a:gd name="connsiteY63" fmla="*/ 3605057 h 5832012"/>
              <a:gd name="connsiteX64" fmla="*/ 1729987 w 6184980"/>
              <a:gd name="connsiteY64" fmla="*/ 3601386 h 5832012"/>
              <a:gd name="connsiteX65" fmla="*/ 1761447 w 6184980"/>
              <a:gd name="connsiteY65" fmla="*/ 3646479 h 5832012"/>
              <a:gd name="connsiteX66" fmla="*/ 1729462 w 6184980"/>
              <a:gd name="connsiteY66" fmla="*/ 3693145 h 5832012"/>
              <a:gd name="connsiteX67" fmla="*/ 1716354 w 6184980"/>
              <a:gd name="connsiteY67" fmla="*/ 3697864 h 5832012"/>
              <a:gd name="connsiteX68" fmla="*/ 1786091 w 6184980"/>
              <a:gd name="connsiteY68" fmla="*/ 3767076 h 5832012"/>
              <a:gd name="connsiteX69" fmla="*/ 1728938 w 6184980"/>
              <a:gd name="connsiteY69" fmla="*/ 3784903 h 5832012"/>
              <a:gd name="connsiteX70" fmla="*/ 1698002 w 6184980"/>
              <a:gd name="connsiteY70" fmla="*/ 3747675 h 5832012"/>
              <a:gd name="connsiteX71" fmla="*/ 1696429 w 6184980"/>
              <a:gd name="connsiteY71" fmla="*/ 3814790 h 5832012"/>
              <a:gd name="connsiteX72" fmla="*/ 1645569 w 6184980"/>
              <a:gd name="connsiteY72" fmla="*/ 3856213 h 5832012"/>
              <a:gd name="connsiteX73" fmla="*/ 1627217 w 6184980"/>
              <a:gd name="connsiteY73" fmla="*/ 3844677 h 5832012"/>
              <a:gd name="connsiteX74" fmla="*/ 1613584 w 6184980"/>
              <a:gd name="connsiteY74" fmla="*/ 3798536 h 5832012"/>
              <a:gd name="connsiteX75" fmla="*/ 1618828 w 6184980"/>
              <a:gd name="connsiteY75" fmla="*/ 3778612 h 5832012"/>
              <a:gd name="connsiteX76" fmla="*/ 1646617 w 6184980"/>
              <a:gd name="connsiteY76" fmla="*/ 3739286 h 5832012"/>
              <a:gd name="connsiteX77" fmla="*/ 1651336 w 6184980"/>
              <a:gd name="connsiteY77" fmla="*/ 3732994 h 5832012"/>
              <a:gd name="connsiteX78" fmla="*/ 1646617 w 6184980"/>
              <a:gd name="connsiteY78" fmla="*/ 3734567 h 5832012"/>
              <a:gd name="connsiteX79" fmla="*/ 1637704 w 6184980"/>
              <a:gd name="connsiteY79" fmla="*/ 3739811 h 5832012"/>
              <a:gd name="connsiteX80" fmla="*/ 1554334 w 6184980"/>
              <a:gd name="connsiteY80" fmla="*/ 3770746 h 5832012"/>
              <a:gd name="connsiteX81" fmla="*/ 1514485 w 6184980"/>
              <a:gd name="connsiteY81" fmla="*/ 3739286 h 5832012"/>
              <a:gd name="connsiteX82" fmla="*/ 1544372 w 6184980"/>
              <a:gd name="connsiteY82" fmla="*/ 3696291 h 5832012"/>
              <a:gd name="connsiteX83" fmla="*/ 1616206 w 6184980"/>
              <a:gd name="connsiteY83" fmla="*/ 3688950 h 5832012"/>
              <a:gd name="connsiteX84" fmla="*/ 1637704 w 6184980"/>
              <a:gd name="connsiteY84" fmla="*/ 3691572 h 5832012"/>
              <a:gd name="connsiteX85" fmla="*/ 1584746 w 6184980"/>
              <a:gd name="connsiteY85" fmla="*/ 3661685 h 5832012"/>
              <a:gd name="connsiteX86" fmla="*/ 1576881 w 6184980"/>
              <a:gd name="connsiteY86" fmla="*/ 3654868 h 5832012"/>
              <a:gd name="connsiteX87" fmla="*/ 1571113 w 6184980"/>
              <a:gd name="connsiteY87" fmla="*/ 3649101 h 5832012"/>
              <a:gd name="connsiteX88" fmla="*/ 1564821 w 6184980"/>
              <a:gd name="connsiteY88" fmla="*/ 3639663 h 5832012"/>
              <a:gd name="connsiteX89" fmla="*/ 1567967 w 6184980"/>
              <a:gd name="connsiteY89" fmla="*/ 3602435 h 5832012"/>
              <a:gd name="connsiteX90" fmla="*/ 1587630 w 6184980"/>
              <a:gd name="connsiteY90" fmla="*/ 3591293 h 5832012"/>
              <a:gd name="connsiteX91" fmla="*/ 344787 w 6184980"/>
              <a:gd name="connsiteY91" fmla="*/ 3486156 h 5832012"/>
              <a:gd name="connsiteX92" fmla="*/ 354683 w 6184980"/>
              <a:gd name="connsiteY92" fmla="*/ 3490682 h 5832012"/>
              <a:gd name="connsiteX93" fmla="*/ 360476 w 6184980"/>
              <a:gd name="connsiteY93" fmla="*/ 3498406 h 5832012"/>
              <a:gd name="connsiteX94" fmla="*/ 370614 w 6184980"/>
              <a:gd name="connsiteY94" fmla="*/ 3508544 h 5832012"/>
              <a:gd name="connsiteX95" fmla="*/ 383166 w 6184980"/>
              <a:gd name="connsiteY95" fmla="*/ 3517716 h 5832012"/>
              <a:gd name="connsiteX96" fmla="*/ 385580 w 6184980"/>
              <a:gd name="connsiteY96" fmla="*/ 3521095 h 5832012"/>
              <a:gd name="connsiteX97" fmla="*/ 409235 w 6184980"/>
              <a:gd name="connsiteY97" fmla="*/ 3577579 h 5832012"/>
              <a:gd name="connsiteX98" fmla="*/ 410201 w 6184980"/>
              <a:gd name="connsiteY98" fmla="*/ 3586268 h 5832012"/>
              <a:gd name="connsiteX99" fmla="*/ 404890 w 6184980"/>
              <a:gd name="connsiteY99" fmla="*/ 3646130 h 5832012"/>
              <a:gd name="connsiteX100" fmla="*/ 386063 w 6184980"/>
              <a:gd name="connsiteY100" fmla="*/ 3692958 h 5832012"/>
              <a:gd name="connsiteX101" fmla="*/ 386545 w 6184980"/>
              <a:gd name="connsiteY101" fmla="*/ 3695372 h 5832012"/>
              <a:gd name="connsiteX102" fmla="*/ 387994 w 6184980"/>
              <a:gd name="connsiteY102" fmla="*/ 3695372 h 5832012"/>
              <a:gd name="connsiteX103" fmla="*/ 405373 w 6184980"/>
              <a:gd name="connsiteY103" fmla="*/ 3697303 h 5832012"/>
              <a:gd name="connsiteX104" fmla="*/ 399580 w 6184980"/>
              <a:gd name="connsiteY104" fmla="*/ 3704544 h 5832012"/>
              <a:gd name="connsiteX105" fmla="*/ 397166 w 6184980"/>
              <a:gd name="connsiteY105" fmla="*/ 3708889 h 5832012"/>
              <a:gd name="connsiteX106" fmla="*/ 401511 w 6184980"/>
              <a:gd name="connsiteY106" fmla="*/ 3709371 h 5832012"/>
              <a:gd name="connsiteX107" fmla="*/ 412614 w 6184980"/>
              <a:gd name="connsiteY107" fmla="*/ 3699233 h 5832012"/>
              <a:gd name="connsiteX108" fmla="*/ 464270 w 6184980"/>
              <a:gd name="connsiteY108" fmla="*/ 3684751 h 5832012"/>
              <a:gd name="connsiteX109" fmla="*/ 488890 w 6184980"/>
              <a:gd name="connsiteY109" fmla="*/ 3682337 h 5832012"/>
              <a:gd name="connsiteX110" fmla="*/ 512545 w 6184980"/>
              <a:gd name="connsiteY110" fmla="*/ 3686199 h 5832012"/>
              <a:gd name="connsiteX111" fmla="*/ 596063 w 6184980"/>
              <a:gd name="connsiteY111" fmla="*/ 3738820 h 5832012"/>
              <a:gd name="connsiteX112" fmla="*/ 603787 w 6184980"/>
              <a:gd name="connsiteY112" fmla="*/ 3750406 h 5832012"/>
              <a:gd name="connsiteX113" fmla="*/ 592200 w 6184980"/>
              <a:gd name="connsiteY113" fmla="*/ 3764889 h 5832012"/>
              <a:gd name="connsiteX114" fmla="*/ 570477 w 6184980"/>
              <a:gd name="connsiteY114" fmla="*/ 3785647 h 5832012"/>
              <a:gd name="connsiteX115" fmla="*/ 556959 w 6184980"/>
              <a:gd name="connsiteY115" fmla="*/ 3822337 h 5832012"/>
              <a:gd name="connsiteX116" fmla="*/ 548270 w 6184980"/>
              <a:gd name="connsiteY116" fmla="*/ 3857096 h 5832012"/>
              <a:gd name="connsiteX117" fmla="*/ 543925 w 6184980"/>
              <a:gd name="connsiteY117" fmla="*/ 3864820 h 5832012"/>
              <a:gd name="connsiteX118" fmla="*/ 493235 w 6184980"/>
              <a:gd name="connsiteY118" fmla="*/ 3886061 h 5832012"/>
              <a:gd name="connsiteX119" fmla="*/ 477304 w 6184980"/>
              <a:gd name="connsiteY119" fmla="*/ 3887992 h 5832012"/>
              <a:gd name="connsiteX120" fmla="*/ 475373 w 6184980"/>
              <a:gd name="connsiteY120" fmla="*/ 3905372 h 5832012"/>
              <a:gd name="connsiteX121" fmla="*/ 471994 w 6184980"/>
              <a:gd name="connsiteY121" fmla="*/ 3942061 h 5832012"/>
              <a:gd name="connsiteX122" fmla="*/ 463304 w 6184980"/>
              <a:gd name="connsiteY122" fmla="*/ 3958475 h 5832012"/>
              <a:gd name="connsiteX123" fmla="*/ 456063 w 6184980"/>
              <a:gd name="connsiteY123" fmla="*/ 3966682 h 5832012"/>
              <a:gd name="connsiteX124" fmla="*/ 452200 w 6184980"/>
              <a:gd name="connsiteY124" fmla="*/ 3970544 h 5832012"/>
              <a:gd name="connsiteX125" fmla="*/ 445924 w 6184980"/>
              <a:gd name="connsiteY125" fmla="*/ 3980682 h 5832012"/>
              <a:gd name="connsiteX126" fmla="*/ 431442 w 6184980"/>
              <a:gd name="connsiteY126" fmla="*/ 3998544 h 5832012"/>
              <a:gd name="connsiteX127" fmla="*/ 368200 w 6184980"/>
              <a:gd name="connsiteY127" fmla="*/ 4068544 h 5832012"/>
              <a:gd name="connsiteX128" fmla="*/ 355166 w 6184980"/>
              <a:gd name="connsiteY128" fmla="*/ 4085924 h 5832012"/>
              <a:gd name="connsiteX129" fmla="*/ 319442 w 6184980"/>
              <a:gd name="connsiteY129" fmla="*/ 4080613 h 5832012"/>
              <a:gd name="connsiteX130" fmla="*/ 307373 w 6184980"/>
              <a:gd name="connsiteY130" fmla="*/ 4052130 h 5832012"/>
              <a:gd name="connsiteX131" fmla="*/ 293373 w 6184980"/>
              <a:gd name="connsiteY131" fmla="*/ 3994682 h 5832012"/>
              <a:gd name="connsiteX132" fmla="*/ 291442 w 6184980"/>
              <a:gd name="connsiteY132" fmla="*/ 3979716 h 5832012"/>
              <a:gd name="connsiteX133" fmla="*/ 290476 w 6184980"/>
              <a:gd name="connsiteY133" fmla="*/ 3971027 h 5832012"/>
              <a:gd name="connsiteX134" fmla="*/ 301580 w 6184980"/>
              <a:gd name="connsiteY134" fmla="*/ 3815579 h 5832012"/>
              <a:gd name="connsiteX135" fmla="*/ 279855 w 6184980"/>
              <a:gd name="connsiteY135" fmla="*/ 3833923 h 5832012"/>
              <a:gd name="connsiteX136" fmla="*/ 274545 w 6184980"/>
              <a:gd name="connsiteY136" fmla="*/ 3834889 h 5832012"/>
              <a:gd name="connsiteX137" fmla="*/ 272131 w 6184980"/>
              <a:gd name="connsiteY137" fmla="*/ 3840199 h 5832012"/>
              <a:gd name="connsiteX138" fmla="*/ 266821 w 6184980"/>
              <a:gd name="connsiteY138" fmla="*/ 3891855 h 5832012"/>
              <a:gd name="connsiteX139" fmla="*/ 254269 w 6184980"/>
              <a:gd name="connsiteY139" fmla="*/ 3927096 h 5832012"/>
              <a:gd name="connsiteX140" fmla="*/ 268752 w 6184980"/>
              <a:gd name="connsiteY140" fmla="*/ 3834406 h 5832012"/>
              <a:gd name="connsiteX141" fmla="*/ 257648 w 6184980"/>
              <a:gd name="connsiteY141" fmla="*/ 3826199 h 5832012"/>
              <a:gd name="connsiteX142" fmla="*/ 226269 w 6184980"/>
              <a:gd name="connsiteY142" fmla="*/ 3827648 h 5832012"/>
              <a:gd name="connsiteX143" fmla="*/ 161580 w 6184980"/>
              <a:gd name="connsiteY143" fmla="*/ 3836820 h 5832012"/>
              <a:gd name="connsiteX144" fmla="*/ 169304 w 6184980"/>
              <a:gd name="connsiteY144" fmla="*/ 3828613 h 5832012"/>
              <a:gd name="connsiteX145" fmla="*/ 254269 w 6184980"/>
              <a:gd name="connsiteY145" fmla="*/ 3820406 h 5832012"/>
              <a:gd name="connsiteX146" fmla="*/ 255235 w 6184980"/>
              <a:gd name="connsiteY146" fmla="*/ 3817509 h 5832012"/>
              <a:gd name="connsiteX147" fmla="*/ 259096 w 6184980"/>
              <a:gd name="connsiteY147" fmla="*/ 3803510 h 5832012"/>
              <a:gd name="connsiteX148" fmla="*/ 269235 w 6184980"/>
              <a:gd name="connsiteY148" fmla="*/ 3794820 h 5832012"/>
              <a:gd name="connsiteX149" fmla="*/ 279855 w 6184980"/>
              <a:gd name="connsiteY149" fmla="*/ 3793854 h 5832012"/>
              <a:gd name="connsiteX150" fmla="*/ 284200 w 6184980"/>
              <a:gd name="connsiteY150" fmla="*/ 3785647 h 5832012"/>
              <a:gd name="connsiteX151" fmla="*/ 278407 w 6184980"/>
              <a:gd name="connsiteY151" fmla="*/ 3779854 h 5832012"/>
              <a:gd name="connsiteX152" fmla="*/ 234476 w 6184980"/>
              <a:gd name="connsiteY152" fmla="*/ 3789027 h 5832012"/>
              <a:gd name="connsiteX153" fmla="*/ 214683 w 6184980"/>
              <a:gd name="connsiteY153" fmla="*/ 3792889 h 5832012"/>
              <a:gd name="connsiteX154" fmla="*/ 143717 w 6184980"/>
              <a:gd name="connsiteY154" fmla="*/ 3793854 h 5832012"/>
              <a:gd name="connsiteX155" fmla="*/ 100752 w 6184980"/>
              <a:gd name="connsiteY155" fmla="*/ 3787096 h 5832012"/>
              <a:gd name="connsiteX156" fmla="*/ 42337 w 6184980"/>
              <a:gd name="connsiteY156" fmla="*/ 3774062 h 5832012"/>
              <a:gd name="connsiteX157" fmla="*/ 17717 w 6184980"/>
              <a:gd name="connsiteY157" fmla="*/ 3764406 h 5832012"/>
              <a:gd name="connsiteX158" fmla="*/ 12407 w 6184980"/>
              <a:gd name="connsiteY158" fmla="*/ 3759096 h 5832012"/>
              <a:gd name="connsiteX159" fmla="*/ 1303 w 6184980"/>
              <a:gd name="connsiteY159" fmla="*/ 3747509 h 5832012"/>
              <a:gd name="connsiteX160" fmla="*/ 16752 w 6184980"/>
              <a:gd name="connsiteY160" fmla="*/ 3721923 h 5832012"/>
              <a:gd name="connsiteX161" fmla="*/ 62614 w 6184980"/>
              <a:gd name="connsiteY161" fmla="*/ 3685233 h 5832012"/>
              <a:gd name="connsiteX162" fmla="*/ 73234 w 6184980"/>
              <a:gd name="connsiteY162" fmla="*/ 3675096 h 5832012"/>
              <a:gd name="connsiteX163" fmla="*/ 79510 w 6184980"/>
              <a:gd name="connsiteY163" fmla="*/ 3670268 h 5832012"/>
              <a:gd name="connsiteX164" fmla="*/ 123442 w 6184980"/>
              <a:gd name="connsiteY164" fmla="*/ 3631647 h 5832012"/>
              <a:gd name="connsiteX165" fmla="*/ 141303 w 6184980"/>
              <a:gd name="connsiteY165" fmla="*/ 3618613 h 5832012"/>
              <a:gd name="connsiteX166" fmla="*/ 168821 w 6184980"/>
              <a:gd name="connsiteY166" fmla="*/ 3610889 h 5832012"/>
              <a:gd name="connsiteX167" fmla="*/ 194890 w 6184980"/>
              <a:gd name="connsiteY167" fmla="*/ 3610889 h 5832012"/>
              <a:gd name="connsiteX168" fmla="*/ 210338 w 6184980"/>
              <a:gd name="connsiteY168" fmla="*/ 3595441 h 5832012"/>
              <a:gd name="connsiteX169" fmla="*/ 213234 w 6184980"/>
              <a:gd name="connsiteY169" fmla="*/ 3568406 h 5832012"/>
              <a:gd name="connsiteX170" fmla="*/ 220476 w 6184980"/>
              <a:gd name="connsiteY170" fmla="*/ 3550061 h 5832012"/>
              <a:gd name="connsiteX171" fmla="*/ 231097 w 6184980"/>
              <a:gd name="connsiteY171" fmla="*/ 3544751 h 5832012"/>
              <a:gd name="connsiteX172" fmla="*/ 243165 w 6184980"/>
              <a:gd name="connsiteY172" fmla="*/ 3541854 h 5832012"/>
              <a:gd name="connsiteX173" fmla="*/ 246545 w 6184980"/>
              <a:gd name="connsiteY173" fmla="*/ 3540406 h 5832012"/>
              <a:gd name="connsiteX174" fmla="*/ 264407 w 6184980"/>
              <a:gd name="connsiteY174" fmla="*/ 3534613 h 5832012"/>
              <a:gd name="connsiteX175" fmla="*/ 267303 w 6184980"/>
              <a:gd name="connsiteY175" fmla="*/ 3532199 h 5832012"/>
              <a:gd name="connsiteX176" fmla="*/ 294821 w 6184980"/>
              <a:gd name="connsiteY176" fmla="*/ 3526889 h 5832012"/>
              <a:gd name="connsiteX177" fmla="*/ 319924 w 6184980"/>
              <a:gd name="connsiteY177" fmla="*/ 3513371 h 5832012"/>
              <a:gd name="connsiteX178" fmla="*/ 336338 w 6184980"/>
              <a:gd name="connsiteY178" fmla="*/ 3493579 h 5832012"/>
              <a:gd name="connsiteX179" fmla="*/ 344787 w 6184980"/>
              <a:gd name="connsiteY179" fmla="*/ 3486156 h 5832012"/>
              <a:gd name="connsiteX180" fmla="*/ 868876 w 6184980"/>
              <a:gd name="connsiteY180" fmla="*/ 3142884 h 5832012"/>
              <a:gd name="connsiteX181" fmla="*/ 895455 w 6184980"/>
              <a:gd name="connsiteY181" fmla="*/ 3143647 h 5832012"/>
              <a:gd name="connsiteX182" fmla="*/ 943113 w 6184980"/>
              <a:gd name="connsiteY182" fmla="*/ 3175419 h 5832012"/>
              <a:gd name="connsiteX183" fmla="*/ 970609 w 6184980"/>
              <a:gd name="connsiteY183" fmla="*/ 3218801 h 5832012"/>
              <a:gd name="connsiteX184" fmla="*/ 993826 w 6184980"/>
              <a:gd name="connsiteY184" fmla="*/ 3158923 h 5832012"/>
              <a:gd name="connsiteX185" fmla="*/ 1034764 w 6184980"/>
              <a:gd name="connsiteY185" fmla="*/ 3154646 h 5832012"/>
              <a:gd name="connsiteX186" fmla="*/ 1071424 w 6184980"/>
              <a:gd name="connsiteY186" fmla="*/ 3207192 h 5832012"/>
              <a:gd name="connsiteX187" fmla="*/ 1034153 w 6184980"/>
              <a:gd name="connsiteY187" fmla="*/ 3261572 h 5832012"/>
              <a:gd name="connsiteX188" fmla="*/ 1018878 w 6184980"/>
              <a:gd name="connsiteY188" fmla="*/ 3267070 h 5832012"/>
              <a:gd name="connsiteX189" fmla="*/ 1100142 w 6184980"/>
              <a:gd name="connsiteY189" fmla="*/ 3347723 h 5832012"/>
              <a:gd name="connsiteX190" fmla="*/ 1033541 w 6184980"/>
              <a:gd name="connsiteY190" fmla="*/ 3368497 h 5832012"/>
              <a:gd name="connsiteX191" fmla="*/ 997492 w 6184980"/>
              <a:gd name="connsiteY191" fmla="*/ 3325116 h 5832012"/>
              <a:gd name="connsiteX192" fmla="*/ 995659 w 6184980"/>
              <a:gd name="connsiteY192" fmla="*/ 3403324 h 5832012"/>
              <a:gd name="connsiteX193" fmla="*/ 936392 w 6184980"/>
              <a:gd name="connsiteY193" fmla="*/ 3451594 h 5832012"/>
              <a:gd name="connsiteX194" fmla="*/ 915007 w 6184980"/>
              <a:gd name="connsiteY194" fmla="*/ 3438152 h 5832012"/>
              <a:gd name="connsiteX195" fmla="*/ 899121 w 6184980"/>
              <a:gd name="connsiteY195" fmla="*/ 3384383 h 5832012"/>
              <a:gd name="connsiteX196" fmla="*/ 905231 w 6184980"/>
              <a:gd name="connsiteY196" fmla="*/ 3361166 h 5832012"/>
              <a:gd name="connsiteX197" fmla="*/ 937614 w 6184980"/>
              <a:gd name="connsiteY197" fmla="*/ 3315340 h 5832012"/>
              <a:gd name="connsiteX198" fmla="*/ 943113 w 6184980"/>
              <a:gd name="connsiteY198" fmla="*/ 3308008 h 5832012"/>
              <a:gd name="connsiteX199" fmla="*/ 937614 w 6184980"/>
              <a:gd name="connsiteY199" fmla="*/ 3309841 h 5832012"/>
              <a:gd name="connsiteX200" fmla="*/ 927227 w 6184980"/>
              <a:gd name="connsiteY200" fmla="*/ 3315951 h 5832012"/>
              <a:gd name="connsiteX201" fmla="*/ 830077 w 6184980"/>
              <a:gd name="connsiteY201" fmla="*/ 3352000 h 5832012"/>
              <a:gd name="connsiteX202" fmla="*/ 783641 w 6184980"/>
              <a:gd name="connsiteY202" fmla="*/ 3315340 h 5832012"/>
              <a:gd name="connsiteX203" fmla="*/ 818468 w 6184980"/>
              <a:gd name="connsiteY203" fmla="*/ 3265237 h 5832012"/>
              <a:gd name="connsiteX204" fmla="*/ 902175 w 6184980"/>
              <a:gd name="connsiteY204" fmla="*/ 3256683 h 5832012"/>
              <a:gd name="connsiteX205" fmla="*/ 927227 w 6184980"/>
              <a:gd name="connsiteY205" fmla="*/ 3259739 h 5832012"/>
              <a:gd name="connsiteX206" fmla="*/ 865516 w 6184980"/>
              <a:gd name="connsiteY206" fmla="*/ 3224911 h 5832012"/>
              <a:gd name="connsiteX207" fmla="*/ 856350 w 6184980"/>
              <a:gd name="connsiteY207" fmla="*/ 3216968 h 5832012"/>
              <a:gd name="connsiteX208" fmla="*/ 849630 w 6184980"/>
              <a:gd name="connsiteY208" fmla="*/ 3210247 h 5832012"/>
              <a:gd name="connsiteX209" fmla="*/ 842297 w 6184980"/>
              <a:gd name="connsiteY209" fmla="*/ 3199249 h 5832012"/>
              <a:gd name="connsiteX210" fmla="*/ 845963 w 6184980"/>
              <a:gd name="connsiteY210" fmla="*/ 3155867 h 5832012"/>
              <a:gd name="connsiteX211" fmla="*/ 868876 w 6184980"/>
              <a:gd name="connsiteY211" fmla="*/ 3142884 h 5832012"/>
              <a:gd name="connsiteX212" fmla="*/ 589305 w 6184980"/>
              <a:gd name="connsiteY212" fmla="*/ 3109380 h 5832012"/>
              <a:gd name="connsiteX213" fmla="*/ 600303 w 6184980"/>
              <a:gd name="connsiteY213" fmla="*/ 3128322 h 5832012"/>
              <a:gd name="connsiteX214" fmla="*/ 602747 w 6184980"/>
              <a:gd name="connsiteY214" fmla="*/ 3131988 h 5832012"/>
              <a:gd name="connsiteX215" fmla="*/ 607024 w 6184980"/>
              <a:gd name="connsiteY215" fmla="*/ 3158261 h 5832012"/>
              <a:gd name="connsiteX216" fmla="*/ 605802 w 6184980"/>
              <a:gd name="connsiteY216" fmla="*/ 3174758 h 5832012"/>
              <a:gd name="connsiteX217" fmla="*/ 603358 w 6184980"/>
              <a:gd name="connsiteY217" fmla="*/ 3192477 h 5832012"/>
              <a:gd name="connsiteX218" fmla="*/ 593582 w 6184980"/>
              <a:gd name="connsiteY218" fmla="*/ 3217528 h 5832012"/>
              <a:gd name="connsiteX219" fmla="*/ 570364 w 6184980"/>
              <a:gd name="connsiteY219" fmla="*/ 3230359 h 5832012"/>
              <a:gd name="connsiteX220" fmla="*/ 523927 w 6184980"/>
              <a:gd name="connsiteY220" fmla="*/ 3244412 h 5832012"/>
              <a:gd name="connsiteX221" fmla="*/ 495821 w 6184980"/>
              <a:gd name="connsiteY221" fmla="*/ 3237081 h 5832012"/>
              <a:gd name="connsiteX222" fmla="*/ 492155 w 6184980"/>
              <a:gd name="connsiteY222" fmla="*/ 3231581 h 5832012"/>
              <a:gd name="connsiteX223" fmla="*/ 482990 w 6184980"/>
              <a:gd name="connsiteY223" fmla="*/ 3225471 h 5832012"/>
              <a:gd name="connsiteX224" fmla="*/ 468937 w 6184980"/>
              <a:gd name="connsiteY224" fmla="*/ 3196143 h 5832012"/>
              <a:gd name="connsiteX225" fmla="*/ 472603 w 6184980"/>
              <a:gd name="connsiteY225" fmla="*/ 3169870 h 5832012"/>
              <a:gd name="connsiteX226" fmla="*/ 477491 w 6184980"/>
              <a:gd name="connsiteY226" fmla="*/ 3153372 h 5832012"/>
              <a:gd name="connsiteX227" fmla="*/ 503764 w 6184980"/>
              <a:gd name="connsiteY227" fmla="*/ 3119767 h 5832012"/>
              <a:gd name="connsiteX228" fmla="*/ 534925 w 6184980"/>
              <a:gd name="connsiteY228" fmla="*/ 3111824 h 5832012"/>
              <a:gd name="connsiteX229" fmla="*/ 574030 w 6184980"/>
              <a:gd name="connsiteY229" fmla="*/ 3114268 h 5832012"/>
              <a:gd name="connsiteX230" fmla="*/ 589305 w 6184980"/>
              <a:gd name="connsiteY230" fmla="*/ 3109380 h 5832012"/>
              <a:gd name="connsiteX231" fmla="*/ 316129 w 6184980"/>
              <a:gd name="connsiteY231" fmla="*/ 2433796 h 5832012"/>
              <a:gd name="connsiteX232" fmla="*/ 331184 w 6184980"/>
              <a:gd name="connsiteY232" fmla="*/ 2438878 h 5832012"/>
              <a:gd name="connsiteX233" fmla="*/ 398299 w 6184980"/>
              <a:gd name="connsiteY233" fmla="*/ 2454899 h 5832012"/>
              <a:gd name="connsiteX234" fmla="*/ 414428 w 6184980"/>
              <a:gd name="connsiteY234" fmla="*/ 2459673 h 5832012"/>
              <a:gd name="connsiteX235" fmla="*/ 422410 w 6184980"/>
              <a:gd name="connsiteY235" fmla="*/ 2463187 h 5832012"/>
              <a:gd name="connsiteX236" fmla="*/ 426337 w 6184980"/>
              <a:gd name="connsiteY236" fmla="*/ 2463917 h 5832012"/>
              <a:gd name="connsiteX237" fmla="*/ 434101 w 6184980"/>
              <a:gd name="connsiteY237" fmla="*/ 2465867 h 5832012"/>
              <a:gd name="connsiteX238" fmla="*/ 446137 w 6184980"/>
              <a:gd name="connsiteY238" fmla="*/ 2472165 h 5832012"/>
              <a:gd name="connsiteX239" fmla="*/ 463366 w 6184980"/>
              <a:gd name="connsiteY239" fmla="*/ 2492888 h 5832012"/>
              <a:gd name="connsiteX240" fmla="*/ 471726 w 6184980"/>
              <a:gd name="connsiteY240" fmla="*/ 2502568 h 5832012"/>
              <a:gd name="connsiteX241" fmla="*/ 482132 w 6184980"/>
              <a:gd name="connsiteY241" fmla="*/ 2497136 h 5832012"/>
              <a:gd name="connsiteX242" fmla="*/ 521490 w 6184980"/>
              <a:gd name="connsiteY242" fmla="*/ 2488955 h 5832012"/>
              <a:gd name="connsiteX243" fmla="*/ 527308 w 6184980"/>
              <a:gd name="connsiteY243" fmla="*/ 2491814 h 5832012"/>
              <a:gd name="connsiteX244" fmla="*/ 546939 w 6184980"/>
              <a:gd name="connsiteY244" fmla="*/ 2509173 h 5832012"/>
              <a:gd name="connsiteX245" fmla="*/ 570281 w 6184980"/>
              <a:gd name="connsiteY245" fmla="*/ 2525698 h 5832012"/>
              <a:gd name="connsiteX246" fmla="*/ 591975 w 6184980"/>
              <a:gd name="connsiteY246" fmla="*/ 2529220 h 5832012"/>
              <a:gd name="connsiteX247" fmla="*/ 604958 w 6184980"/>
              <a:gd name="connsiteY247" fmla="*/ 2533155 h 5832012"/>
              <a:gd name="connsiteX248" fmla="*/ 605098 w 6184980"/>
              <a:gd name="connsiteY248" fmla="*/ 2543339 h 5832012"/>
              <a:gd name="connsiteX249" fmla="*/ 576528 w 6184980"/>
              <a:gd name="connsiteY249" fmla="*/ 2609647 h 5832012"/>
              <a:gd name="connsiteX250" fmla="*/ 563865 w 6184980"/>
              <a:gd name="connsiteY250" fmla="*/ 2621771 h 5832012"/>
              <a:gd name="connsiteX251" fmla="*/ 548020 w 6184980"/>
              <a:gd name="connsiteY251" fmla="*/ 2630509 h 5832012"/>
              <a:gd name="connsiteX252" fmla="*/ 510878 w 6184980"/>
              <a:gd name="connsiteY252" fmla="*/ 2643165 h 5832012"/>
              <a:gd name="connsiteX253" fmla="*/ 499985 w 6184980"/>
              <a:gd name="connsiteY253" fmla="*/ 2641650 h 5832012"/>
              <a:gd name="connsiteX254" fmla="*/ 497566 w 6184980"/>
              <a:gd name="connsiteY254" fmla="*/ 2643740 h 5832012"/>
              <a:gd name="connsiteX255" fmla="*/ 500820 w 6184980"/>
              <a:gd name="connsiteY255" fmla="*/ 2645361 h 5832012"/>
              <a:gd name="connsiteX256" fmla="*/ 507311 w 6184980"/>
              <a:gd name="connsiteY256" fmla="*/ 2647328 h 5832012"/>
              <a:gd name="connsiteX257" fmla="*/ 497632 w 6184980"/>
              <a:gd name="connsiteY257" fmla="*/ 2655688 h 5832012"/>
              <a:gd name="connsiteX258" fmla="*/ 496758 w 6184980"/>
              <a:gd name="connsiteY258" fmla="*/ 2656288 h 5832012"/>
              <a:gd name="connsiteX259" fmla="*/ 497467 w 6184980"/>
              <a:gd name="connsiteY259" fmla="*/ 2657943 h 5832012"/>
              <a:gd name="connsiteX260" fmla="*/ 528208 w 6184980"/>
              <a:gd name="connsiteY260" fmla="*/ 2678382 h 5832012"/>
              <a:gd name="connsiteX261" fmla="*/ 556197 w 6184980"/>
              <a:gd name="connsiteY261" fmla="*/ 2712277 h 5832012"/>
              <a:gd name="connsiteX262" fmla="*/ 559212 w 6184980"/>
              <a:gd name="connsiteY262" fmla="*/ 2717917 h 5832012"/>
              <a:gd name="connsiteX263" fmla="*/ 568336 w 6184980"/>
              <a:gd name="connsiteY263" fmla="*/ 2761768 h 5832012"/>
              <a:gd name="connsiteX264" fmla="*/ 568280 w 6184980"/>
              <a:gd name="connsiteY264" fmla="*/ 2764805 h 5832012"/>
              <a:gd name="connsiteX265" fmla="*/ 564509 w 6184980"/>
              <a:gd name="connsiteY265" fmla="*/ 2775532 h 5832012"/>
              <a:gd name="connsiteX266" fmla="*/ 562595 w 6184980"/>
              <a:gd name="connsiteY266" fmla="*/ 2785843 h 5832012"/>
              <a:gd name="connsiteX267" fmla="*/ 562299 w 6184980"/>
              <a:gd name="connsiteY267" fmla="*/ 2792898 h 5832012"/>
              <a:gd name="connsiteX268" fmla="*/ 550039 w 6184980"/>
              <a:gd name="connsiteY268" fmla="*/ 2798748 h 5832012"/>
              <a:gd name="connsiteX269" fmla="*/ 531947 w 6184980"/>
              <a:gd name="connsiteY269" fmla="*/ 2793610 h 5832012"/>
              <a:gd name="connsiteX270" fmla="*/ 511214 w 6184980"/>
              <a:gd name="connsiteY270" fmla="*/ 2795853 h 5832012"/>
              <a:gd name="connsiteX271" fmla="*/ 492424 w 6184980"/>
              <a:gd name="connsiteY271" fmla="*/ 2804046 h 5832012"/>
              <a:gd name="connsiteX272" fmla="*/ 489678 w 6184980"/>
              <a:gd name="connsiteY272" fmla="*/ 2803789 h 5832012"/>
              <a:gd name="connsiteX273" fmla="*/ 476509 w 6184980"/>
              <a:gd name="connsiteY273" fmla="*/ 2807692 h 5832012"/>
              <a:gd name="connsiteX274" fmla="*/ 473872 w 6184980"/>
              <a:gd name="connsiteY274" fmla="*/ 2808218 h 5832012"/>
              <a:gd name="connsiteX275" fmla="*/ 465396 w 6184980"/>
              <a:gd name="connsiteY275" fmla="*/ 2811469 h 5832012"/>
              <a:gd name="connsiteX276" fmla="*/ 456793 w 6184980"/>
              <a:gd name="connsiteY276" fmla="*/ 2812664 h 5832012"/>
              <a:gd name="connsiteX277" fmla="*/ 444831 w 6184980"/>
              <a:gd name="connsiteY277" fmla="*/ 2804602 h 5832012"/>
              <a:gd name="connsiteX278" fmla="*/ 431891 w 6184980"/>
              <a:gd name="connsiteY278" fmla="*/ 2789500 h 5832012"/>
              <a:gd name="connsiteX279" fmla="*/ 416180 w 6184980"/>
              <a:gd name="connsiteY279" fmla="*/ 2786582 h 5832012"/>
              <a:gd name="connsiteX280" fmla="*/ 400462 w 6184980"/>
              <a:gd name="connsiteY280" fmla="*/ 2797376 h 5832012"/>
              <a:gd name="connsiteX281" fmla="*/ 380672 w 6184980"/>
              <a:gd name="connsiteY281" fmla="*/ 2804113 h 5832012"/>
              <a:gd name="connsiteX282" fmla="*/ 364505 w 6184980"/>
              <a:gd name="connsiteY282" fmla="*/ 2803649 h 5832012"/>
              <a:gd name="connsiteX283" fmla="*/ 322025 w 6184980"/>
              <a:gd name="connsiteY283" fmla="*/ 2798552 h 5832012"/>
              <a:gd name="connsiteX284" fmla="*/ 316243 w 6184980"/>
              <a:gd name="connsiteY284" fmla="*/ 2798240 h 5832012"/>
              <a:gd name="connsiteX285" fmla="*/ 305641 w 6184980"/>
              <a:gd name="connsiteY285" fmla="*/ 2796525 h 5832012"/>
              <a:gd name="connsiteX286" fmla="*/ 262797 w 6184980"/>
              <a:gd name="connsiteY286" fmla="*/ 2793392 h 5832012"/>
              <a:gd name="connsiteX287" fmla="*/ 242888 w 6184980"/>
              <a:gd name="connsiteY287" fmla="*/ 2784362 h 5832012"/>
              <a:gd name="connsiteX288" fmla="*/ 244786 w 6184980"/>
              <a:gd name="connsiteY288" fmla="*/ 2772778 h 5832012"/>
              <a:gd name="connsiteX289" fmla="*/ 245789 w 6184980"/>
              <a:gd name="connsiteY289" fmla="*/ 2767378 h 5832012"/>
              <a:gd name="connsiteX290" fmla="*/ 256636 w 6184980"/>
              <a:gd name="connsiteY290" fmla="*/ 2751362 h 5832012"/>
              <a:gd name="connsiteX291" fmla="*/ 286460 w 6184980"/>
              <a:gd name="connsiteY291" fmla="*/ 2719316 h 5832012"/>
              <a:gd name="connsiteX292" fmla="*/ 309568 w 6184980"/>
              <a:gd name="connsiteY292" fmla="*/ 2697451 h 5832012"/>
              <a:gd name="connsiteX293" fmla="*/ 352756 w 6184980"/>
              <a:gd name="connsiteY293" fmla="*/ 2668649 h 5832012"/>
              <a:gd name="connsiteX294" fmla="*/ 366290 w 6184980"/>
              <a:gd name="connsiteY294" fmla="*/ 2662783 h 5832012"/>
              <a:gd name="connsiteX295" fmla="*/ 396576 w 6184980"/>
              <a:gd name="connsiteY295" fmla="*/ 2650124 h 5832012"/>
              <a:gd name="connsiteX296" fmla="*/ 397671 w 6184980"/>
              <a:gd name="connsiteY296" fmla="*/ 2644232 h 5832012"/>
              <a:gd name="connsiteX297" fmla="*/ 391653 w 6184980"/>
              <a:gd name="connsiteY297" fmla="*/ 2641083 h 5832012"/>
              <a:gd name="connsiteX298" fmla="*/ 384849 w 6184980"/>
              <a:gd name="connsiteY298" fmla="*/ 2644898 h 5832012"/>
              <a:gd name="connsiteX299" fmla="*/ 375138 w 6184980"/>
              <a:gd name="connsiteY299" fmla="*/ 2643856 h 5832012"/>
              <a:gd name="connsiteX300" fmla="*/ 367013 w 6184980"/>
              <a:gd name="connsiteY300" fmla="*/ 2637014 h 5832012"/>
              <a:gd name="connsiteX301" fmla="*/ 365232 w 6184980"/>
              <a:gd name="connsiteY301" fmla="*/ 2635667 h 5832012"/>
              <a:gd name="connsiteX302" fmla="*/ 310604 w 6184980"/>
              <a:gd name="connsiteY302" fmla="*/ 2665899 h 5832012"/>
              <a:gd name="connsiteX303" fmla="*/ 302548 w 6184980"/>
              <a:gd name="connsiteY303" fmla="*/ 2664149 h 5832012"/>
              <a:gd name="connsiteX304" fmla="*/ 345351 w 6184980"/>
              <a:gd name="connsiteY304" fmla="*/ 2642894 h 5832012"/>
              <a:gd name="connsiteX305" fmla="*/ 364870 w 6184980"/>
              <a:gd name="connsiteY305" fmla="*/ 2630775 h 5832012"/>
              <a:gd name="connsiteX306" fmla="*/ 368167 w 6184980"/>
              <a:gd name="connsiteY306" fmla="*/ 2621229 h 5832012"/>
              <a:gd name="connsiteX307" fmla="*/ 321056 w 6184980"/>
              <a:gd name="connsiteY307" fmla="*/ 2571338 h 5832012"/>
              <a:gd name="connsiteX308" fmla="*/ 343216 w 6184980"/>
              <a:gd name="connsiteY308" fmla="*/ 2587390 h 5832012"/>
              <a:gd name="connsiteX309" fmla="*/ 367806 w 6184980"/>
              <a:gd name="connsiteY309" fmla="*/ 2616337 h 5832012"/>
              <a:gd name="connsiteX310" fmla="*/ 371461 w 6184980"/>
              <a:gd name="connsiteY310" fmla="*/ 2618539 h 5832012"/>
              <a:gd name="connsiteX311" fmla="*/ 375062 w 6184980"/>
              <a:gd name="connsiteY311" fmla="*/ 2616923 h 5832012"/>
              <a:gd name="connsiteX312" fmla="*/ 395756 w 6184980"/>
              <a:gd name="connsiteY312" fmla="*/ 2618989 h 5832012"/>
              <a:gd name="connsiteX313" fmla="*/ 324698 w 6184980"/>
              <a:gd name="connsiteY313" fmla="*/ 2529859 h 5832012"/>
              <a:gd name="connsiteX314" fmla="*/ 321682 w 6184980"/>
              <a:gd name="connsiteY314" fmla="*/ 2524219 h 5832012"/>
              <a:gd name="connsiteX315" fmla="*/ 316650 w 6184980"/>
              <a:gd name="connsiteY315" fmla="*/ 2514396 h 5832012"/>
              <a:gd name="connsiteX316" fmla="*/ 301304 w 6184980"/>
              <a:gd name="connsiteY316" fmla="*/ 2473961 h 5832012"/>
              <a:gd name="connsiteX317" fmla="*/ 296788 w 6184980"/>
              <a:gd name="connsiteY317" fmla="*/ 2451790 h 5832012"/>
              <a:gd name="connsiteX318" fmla="*/ 316129 w 6184980"/>
              <a:gd name="connsiteY318" fmla="*/ 2433796 h 5832012"/>
              <a:gd name="connsiteX319" fmla="*/ 826118 w 6184980"/>
              <a:gd name="connsiteY319" fmla="*/ 2184513 h 5832012"/>
              <a:gd name="connsiteX320" fmla="*/ 843727 w 6184980"/>
              <a:gd name="connsiteY320" fmla="*/ 2185019 h 5832012"/>
              <a:gd name="connsiteX321" fmla="*/ 875302 w 6184980"/>
              <a:gd name="connsiteY321" fmla="*/ 2206068 h 5832012"/>
              <a:gd name="connsiteX322" fmla="*/ 893518 w 6184980"/>
              <a:gd name="connsiteY322" fmla="*/ 2234809 h 5832012"/>
              <a:gd name="connsiteX323" fmla="*/ 908900 w 6184980"/>
              <a:gd name="connsiteY323" fmla="*/ 2195139 h 5832012"/>
              <a:gd name="connsiteX324" fmla="*/ 936022 w 6184980"/>
              <a:gd name="connsiteY324" fmla="*/ 2192306 h 5832012"/>
              <a:gd name="connsiteX325" fmla="*/ 960311 w 6184980"/>
              <a:gd name="connsiteY325" fmla="*/ 2227118 h 5832012"/>
              <a:gd name="connsiteX326" fmla="*/ 935617 w 6184980"/>
              <a:gd name="connsiteY326" fmla="*/ 2263146 h 5832012"/>
              <a:gd name="connsiteX327" fmla="*/ 925498 w 6184980"/>
              <a:gd name="connsiteY327" fmla="*/ 2266789 h 5832012"/>
              <a:gd name="connsiteX328" fmla="*/ 979336 w 6184980"/>
              <a:gd name="connsiteY328" fmla="*/ 2320223 h 5832012"/>
              <a:gd name="connsiteX329" fmla="*/ 935212 w 6184980"/>
              <a:gd name="connsiteY329" fmla="*/ 2333986 h 5832012"/>
              <a:gd name="connsiteX330" fmla="*/ 911329 w 6184980"/>
              <a:gd name="connsiteY330" fmla="*/ 2305245 h 5832012"/>
              <a:gd name="connsiteX331" fmla="*/ 910115 w 6184980"/>
              <a:gd name="connsiteY331" fmla="*/ 2357060 h 5832012"/>
              <a:gd name="connsiteX332" fmla="*/ 870849 w 6184980"/>
              <a:gd name="connsiteY332" fmla="*/ 2389039 h 5832012"/>
              <a:gd name="connsiteX333" fmla="*/ 856681 w 6184980"/>
              <a:gd name="connsiteY333" fmla="*/ 2380133 h 5832012"/>
              <a:gd name="connsiteX334" fmla="*/ 846156 w 6184980"/>
              <a:gd name="connsiteY334" fmla="*/ 2344511 h 5832012"/>
              <a:gd name="connsiteX335" fmla="*/ 850204 w 6184980"/>
              <a:gd name="connsiteY335" fmla="*/ 2329129 h 5832012"/>
              <a:gd name="connsiteX336" fmla="*/ 871659 w 6184980"/>
              <a:gd name="connsiteY336" fmla="*/ 2298768 h 5832012"/>
              <a:gd name="connsiteX337" fmla="*/ 875302 w 6184980"/>
              <a:gd name="connsiteY337" fmla="*/ 2293911 h 5832012"/>
              <a:gd name="connsiteX338" fmla="*/ 871659 w 6184980"/>
              <a:gd name="connsiteY338" fmla="*/ 2295125 h 5832012"/>
              <a:gd name="connsiteX339" fmla="*/ 864777 w 6184980"/>
              <a:gd name="connsiteY339" fmla="*/ 2299173 h 5832012"/>
              <a:gd name="connsiteX340" fmla="*/ 800413 w 6184980"/>
              <a:gd name="connsiteY340" fmla="*/ 2323057 h 5832012"/>
              <a:gd name="connsiteX341" fmla="*/ 769648 w 6184980"/>
              <a:gd name="connsiteY341" fmla="*/ 2298768 h 5832012"/>
              <a:gd name="connsiteX342" fmla="*/ 792722 w 6184980"/>
              <a:gd name="connsiteY342" fmla="*/ 2265575 h 5832012"/>
              <a:gd name="connsiteX343" fmla="*/ 848180 w 6184980"/>
              <a:gd name="connsiteY343" fmla="*/ 2259908 h 5832012"/>
              <a:gd name="connsiteX344" fmla="*/ 864777 w 6184980"/>
              <a:gd name="connsiteY344" fmla="*/ 2261932 h 5832012"/>
              <a:gd name="connsiteX345" fmla="*/ 823892 w 6184980"/>
              <a:gd name="connsiteY345" fmla="*/ 2238858 h 5832012"/>
              <a:gd name="connsiteX346" fmla="*/ 817820 w 6184980"/>
              <a:gd name="connsiteY346" fmla="*/ 2233595 h 5832012"/>
              <a:gd name="connsiteX347" fmla="*/ 813367 w 6184980"/>
              <a:gd name="connsiteY347" fmla="*/ 2229142 h 5832012"/>
              <a:gd name="connsiteX348" fmla="*/ 808509 w 6184980"/>
              <a:gd name="connsiteY348" fmla="*/ 2221856 h 5832012"/>
              <a:gd name="connsiteX349" fmla="*/ 810938 w 6184980"/>
              <a:gd name="connsiteY349" fmla="*/ 2193115 h 5832012"/>
              <a:gd name="connsiteX350" fmla="*/ 826118 w 6184980"/>
              <a:gd name="connsiteY350" fmla="*/ 2184513 h 5832012"/>
              <a:gd name="connsiteX351" fmla="*/ 1898757 w 6184980"/>
              <a:gd name="connsiteY351" fmla="*/ 2097951 h 5832012"/>
              <a:gd name="connsiteX352" fmla="*/ 1881438 w 6184980"/>
              <a:gd name="connsiteY352" fmla="*/ 2100695 h 5832012"/>
              <a:gd name="connsiteX353" fmla="*/ 1823557 w 6184980"/>
              <a:gd name="connsiteY353" fmla="*/ 2112066 h 5832012"/>
              <a:gd name="connsiteX354" fmla="*/ 1853877 w 6184980"/>
              <a:gd name="connsiteY354" fmla="*/ 2117142 h 5832012"/>
              <a:gd name="connsiteX355" fmla="*/ 1895697 w 6184980"/>
              <a:gd name="connsiteY355" fmla="*/ 2103053 h 5832012"/>
              <a:gd name="connsiteX356" fmla="*/ 605954 w 6184980"/>
              <a:gd name="connsiteY356" fmla="*/ 1643007 h 5832012"/>
              <a:gd name="connsiteX357" fmla="*/ 618479 w 6184980"/>
              <a:gd name="connsiteY357" fmla="*/ 1643695 h 5832012"/>
              <a:gd name="connsiteX358" fmla="*/ 653307 w 6184980"/>
              <a:gd name="connsiteY358" fmla="*/ 1649805 h 5832012"/>
              <a:gd name="connsiteX359" fmla="*/ 661250 w 6184980"/>
              <a:gd name="connsiteY359" fmla="*/ 1656526 h 5832012"/>
              <a:gd name="connsiteX360" fmla="*/ 669193 w 6184980"/>
              <a:gd name="connsiteY360" fmla="*/ 1679133 h 5832012"/>
              <a:gd name="connsiteX361" fmla="*/ 622756 w 6184980"/>
              <a:gd name="connsiteY361" fmla="*/ 1743289 h 5832012"/>
              <a:gd name="connsiteX362" fmla="*/ 564100 w 6184980"/>
              <a:gd name="connsiteY362" fmla="*/ 1736568 h 5832012"/>
              <a:gd name="connsiteX363" fmla="*/ 543937 w 6184980"/>
              <a:gd name="connsiteY363" fmla="*/ 1733513 h 5832012"/>
              <a:gd name="connsiteX364" fmla="*/ 550658 w 6184980"/>
              <a:gd name="connsiteY364" fmla="*/ 1718237 h 5832012"/>
              <a:gd name="connsiteX365" fmla="*/ 538438 w 6184980"/>
              <a:gd name="connsiteY365" fmla="*/ 1714571 h 5832012"/>
              <a:gd name="connsiteX366" fmla="*/ 554324 w 6184980"/>
              <a:gd name="connsiteY366" fmla="*/ 1674856 h 5832012"/>
              <a:gd name="connsiteX367" fmla="*/ 570821 w 6184980"/>
              <a:gd name="connsiteY367" fmla="*/ 1652860 h 5832012"/>
              <a:gd name="connsiteX368" fmla="*/ 576931 w 6184980"/>
              <a:gd name="connsiteY368" fmla="*/ 1655915 h 5832012"/>
              <a:gd name="connsiteX369" fmla="*/ 595261 w 6184980"/>
              <a:gd name="connsiteY369" fmla="*/ 1649194 h 5832012"/>
              <a:gd name="connsiteX370" fmla="*/ 605954 w 6184980"/>
              <a:gd name="connsiteY370" fmla="*/ 1643007 h 5832012"/>
              <a:gd name="connsiteX371" fmla="*/ 1001460 w 6184980"/>
              <a:gd name="connsiteY371" fmla="*/ 1559429 h 5832012"/>
              <a:gd name="connsiteX372" fmla="*/ 1013274 w 6184980"/>
              <a:gd name="connsiteY372" fmla="*/ 1572521 h 5832012"/>
              <a:gd name="connsiteX373" fmla="*/ 1014203 w 6184980"/>
              <a:gd name="connsiteY373" fmla="*/ 1599479 h 5832012"/>
              <a:gd name="connsiteX374" fmla="*/ 1011724 w 6184980"/>
              <a:gd name="connsiteY374" fmla="*/ 1611564 h 5832012"/>
              <a:gd name="connsiteX375" fmla="*/ 1010795 w 6184980"/>
              <a:gd name="connsiteY375" fmla="*/ 1617761 h 5832012"/>
              <a:gd name="connsiteX376" fmla="*/ 1015443 w 6184980"/>
              <a:gd name="connsiteY376" fmla="*/ 1613422 h 5832012"/>
              <a:gd name="connsiteX377" fmla="*/ 1018851 w 6184980"/>
              <a:gd name="connsiteY377" fmla="*/ 1609704 h 5832012"/>
              <a:gd name="connsiteX378" fmla="*/ 1022570 w 6184980"/>
              <a:gd name="connsiteY378" fmla="*/ 1604437 h 5832012"/>
              <a:gd name="connsiteX379" fmla="*/ 1029387 w 6184980"/>
              <a:gd name="connsiteY379" fmla="*/ 1597000 h 5832012"/>
              <a:gd name="connsiteX380" fmla="*/ 1072458 w 6184980"/>
              <a:gd name="connsiteY380" fmla="*/ 1581507 h 5832012"/>
              <a:gd name="connsiteX381" fmla="*/ 1085162 w 6184980"/>
              <a:gd name="connsiteY381" fmla="*/ 1601028 h 5832012"/>
              <a:gd name="connsiteX382" fmla="*/ 1071218 w 6184980"/>
              <a:gd name="connsiteY382" fmla="*/ 1626437 h 5832012"/>
              <a:gd name="connsiteX383" fmla="*/ 1034344 w 6184980"/>
              <a:gd name="connsiteY383" fmla="*/ 1644099 h 5832012"/>
              <a:gd name="connsiteX384" fmla="*/ 1029077 w 6184980"/>
              <a:gd name="connsiteY384" fmla="*/ 1644409 h 5832012"/>
              <a:gd name="connsiteX385" fmla="*/ 1053246 w 6184980"/>
              <a:gd name="connsiteY385" fmla="*/ 1647198 h 5832012"/>
              <a:gd name="connsiteX386" fmla="*/ 1083303 w 6184980"/>
              <a:gd name="connsiteY386" fmla="*/ 1668268 h 5832012"/>
              <a:gd name="connsiteX387" fmla="*/ 1083303 w 6184980"/>
              <a:gd name="connsiteY387" fmla="*/ 1677254 h 5832012"/>
              <a:gd name="connsiteX388" fmla="*/ 1082683 w 6184980"/>
              <a:gd name="connsiteY388" fmla="*/ 1681592 h 5832012"/>
              <a:gd name="connsiteX389" fmla="*/ 1040542 w 6184980"/>
              <a:gd name="connsiteY389" fmla="*/ 1695846 h 5832012"/>
              <a:gd name="connsiteX390" fmla="*/ 1022880 w 6184980"/>
              <a:gd name="connsiteY390" fmla="*/ 1684691 h 5832012"/>
              <a:gd name="connsiteX391" fmla="*/ 1022570 w 6184980"/>
              <a:gd name="connsiteY391" fmla="*/ 1683451 h 5832012"/>
              <a:gd name="connsiteX392" fmla="*/ 1010485 w 6184980"/>
              <a:gd name="connsiteY392" fmla="*/ 1671987 h 5832012"/>
              <a:gd name="connsiteX393" fmla="*/ 1008316 w 6184980"/>
              <a:gd name="connsiteY393" fmla="*/ 1668268 h 5832012"/>
              <a:gd name="connsiteX394" fmla="*/ 1012344 w 6184980"/>
              <a:gd name="connsiteY394" fmla="*/ 1675395 h 5832012"/>
              <a:gd name="connsiteX395" fmla="*/ 1015443 w 6184980"/>
              <a:gd name="connsiteY395" fmla="*/ 1697705 h 5832012"/>
              <a:gd name="connsiteX396" fmla="*/ 1015443 w 6184980"/>
              <a:gd name="connsiteY396" fmla="*/ 1698944 h 5832012"/>
              <a:gd name="connsiteX397" fmla="*/ 1014203 w 6184980"/>
              <a:gd name="connsiteY397" fmla="*/ 1701113 h 5832012"/>
              <a:gd name="connsiteX398" fmla="*/ 995612 w 6184980"/>
              <a:gd name="connsiteY398" fmla="*/ 1719705 h 5832012"/>
              <a:gd name="connsiteX399" fmla="*/ 969583 w 6184980"/>
              <a:gd name="connsiteY399" fmla="*/ 1695226 h 5832012"/>
              <a:gd name="connsiteX400" fmla="*/ 980428 w 6184980"/>
              <a:gd name="connsiteY400" fmla="*/ 1665479 h 5832012"/>
              <a:gd name="connsiteX401" fmla="*/ 983527 w 6184980"/>
              <a:gd name="connsiteY401" fmla="*/ 1659902 h 5832012"/>
              <a:gd name="connsiteX402" fmla="*/ 978569 w 6184980"/>
              <a:gd name="connsiteY402" fmla="*/ 1661761 h 5832012"/>
              <a:gd name="connsiteX403" fmla="*/ 942935 w 6184980"/>
              <a:gd name="connsiteY403" fmla="*/ 1661761 h 5832012"/>
              <a:gd name="connsiteX404" fmla="*/ 934569 w 6184980"/>
              <a:gd name="connsiteY404" fmla="*/ 1632634 h 5832012"/>
              <a:gd name="connsiteX405" fmla="*/ 955020 w 6184980"/>
              <a:gd name="connsiteY405" fmla="*/ 1617761 h 5832012"/>
              <a:gd name="connsiteX406" fmla="*/ 964006 w 6184980"/>
              <a:gd name="connsiteY406" fmla="*/ 1620859 h 5832012"/>
              <a:gd name="connsiteX407" fmla="*/ 965865 w 6184980"/>
              <a:gd name="connsiteY407" fmla="*/ 1621169 h 5832012"/>
              <a:gd name="connsiteX408" fmla="*/ 981978 w 6184980"/>
              <a:gd name="connsiteY408" fmla="*/ 1630775 h 5832012"/>
              <a:gd name="connsiteX409" fmla="*/ 983837 w 6184980"/>
              <a:gd name="connsiteY409" fmla="*/ 1632324 h 5832012"/>
              <a:gd name="connsiteX410" fmla="*/ 982597 w 6184980"/>
              <a:gd name="connsiteY410" fmla="*/ 1631085 h 5832012"/>
              <a:gd name="connsiteX411" fmla="*/ 973302 w 6184980"/>
              <a:gd name="connsiteY411" fmla="*/ 1613112 h 5832012"/>
              <a:gd name="connsiteX412" fmla="*/ 971132 w 6184980"/>
              <a:gd name="connsiteY412" fmla="*/ 1581197 h 5832012"/>
              <a:gd name="connsiteX413" fmla="*/ 983837 w 6184980"/>
              <a:gd name="connsiteY413" fmla="*/ 1562605 h 5832012"/>
              <a:gd name="connsiteX414" fmla="*/ 1001460 w 6184980"/>
              <a:gd name="connsiteY414" fmla="*/ 1559429 h 5832012"/>
              <a:gd name="connsiteX415" fmla="*/ 473596 w 6184980"/>
              <a:gd name="connsiteY415" fmla="*/ 1387187 h 5832012"/>
              <a:gd name="connsiteX416" fmla="*/ 498266 w 6184980"/>
              <a:gd name="connsiteY416" fmla="*/ 1390013 h 5832012"/>
              <a:gd name="connsiteX417" fmla="*/ 517818 w 6184980"/>
              <a:gd name="connsiteY417" fmla="*/ 1408954 h 5832012"/>
              <a:gd name="connsiteX418" fmla="*/ 526983 w 6184980"/>
              <a:gd name="connsiteY418" fmla="*/ 1416286 h 5832012"/>
              <a:gd name="connsiteX419" fmla="*/ 528663 w 6184980"/>
              <a:gd name="connsiteY419" fmla="*/ 1432249 h 5832012"/>
              <a:gd name="connsiteX420" fmla="*/ 533703 w 6184980"/>
              <a:gd name="connsiteY420" fmla="*/ 1443989 h 5832012"/>
              <a:gd name="connsiteX421" fmla="*/ 533703 w 6184980"/>
              <a:gd name="connsiteY421" fmla="*/ 1441337 h 5832012"/>
              <a:gd name="connsiteX422" fmla="*/ 551422 w 6184980"/>
              <a:gd name="connsiteY422" fmla="*/ 1434005 h 5832012"/>
              <a:gd name="connsiteX423" fmla="*/ 564865 w 6184980"/>
              <a:gd name="connsiteY423" fmla="*/ 1427284 h 5832012"/>
              <a:gd name="connsiteX424" fmla="*/ 592971 w 6184980"/>
              <a:gd name="connsiteY424" fmla="*/ 1432783 h 5832012"/>
              <a:gd name="connsiteX425" fmla="*/ 624132 w 6184980"/>
              <a:gd name="connsiteY425" fmla="*/ 1507937 h 5832012"/>
              <a:gd name="connsiteX426" fmla="*/ 572197 w 6184980"/>
              <a:gd name="connsiteY426" fmla="*/ 1531766 h 5832012"/>
              <a:gd name="connsiteX427" fmla="*/ 515373 w 6184980"/>
              <a:gd name="connsiteY427" fmla="*/ 1490828 h 5832012"/>
              <a:gd name="connsiteX428" fmla="*/ 512929 w 6184980"/>
              <a:gd name="connsiteY428" fmla="*/ 1484718 h 5832012"/>
              <a:gd name="connsiteX429" fmla="*/ 511960 w 6184980"/>
              <a:gd name="connsiteY429" fmla="*/ 1480844 h 5832012"/>
              <a:gd name="connsiteX430" fmla="*/ 511708 w 6184980"/>
              <a:gd name="connsiteY430" fmla="*/ 1481664 h 5832012"/>
              <a:gd name="connsiteX431" fmla="*/ 509875 w 6184980"/>
              <a:gd name="connsiteY431" fmla="*/ 1482886 h 5832012"/>
              <a:gd name="connsiteX432" fmla="*/ 474436 w 6184980"/>
              <a:gd name="connsiteY432" fmla="*/ 1493884 h 5832012"/>
              <a:gd name="connsiteX433" fmla="*/ 427389 w 6184980"/>
              <a:gd name="connsiteY433" fmla="*/ 1480442 h 5832012"/>
              <a:gd name="connsiteX434" fmla="*/ 415169 w 6184980"/>
              <a:gd name="connsiteY434" fmla="*/ 1432173 h 5832012"/>
              <a:gd name="connsiteX435" fmla="*/ 449385 w 6184980"/>
              <a:gd name="connsiteY435" fmla="*/ 1387569 h 5832012"/>
              <a:gd name="connsiteX436" fmla="*/ 473596 w 6184980"/>
              <a:gd name="connsiteY436" fmla="*/ 1387187 h 5832012"/>
              <a:gd name="connsiteX437" fmla="*/ 829830 w 6184980"/>
              <a:gd name="connsiteY437" fmla="*/ 1113782 h 5832012"/>
              <a:gd name="connsiteX438" fmla="*/ 852638 w 6184980"/>
              <a:gd name="connsiteY438" fmla="*/ 1114437 h 5832012"/>
              <a:gd name="connsiteX439" fmla="*/ 893536 w 6184980"/>
              <a:gd name="connsiteY439" fmla="*/ 1141703 h 5832012"/>
              <a:gd name="connsiteX440" fmla="*/ 917132 w 6184980"/>
              <a:gd name="connsiteY440" fmla="*/ 1178931 h 5832012"/>
              <a:gd name="connsiteX441" fmla="*/ 937056 w 6184980"/>
              <a:gd name="connsiteY441" fmla="*/ 1127546 h 5832012"/>
              <a:gd name="connsiteX442" fmla="*/ 972187 w 6184980"/>
              <a:gd name="connsiteY442" fmla="*/ 1123876 h 5832012"/>
              <a:gd name="connsiteX443" fmla="*/ 1003647 w 6184980"/>
              <a:gd name="connsiteY443" fmla="*/ 1168968 h 5832012"/>
              <a:gd name="connsiteX444" fmla="*/ 971662 w 6184980"/>
              <a:gd name="connsiteY444" fmla="*/ 1215634 h 5832012"/>
              <a:gd name="connsiteX445" fmla="*/ 958554 w 6184980"/>
              <a:gd name="connsiteY445" fmla="*/ 1220353 h 5832012"/>
              <a:gd name="connsiteX446" fmla="*/ 1028291 w 6184980"/>
              <a:gd name="connsiteY446" fmla="*/ 1289565 h 5832012"/>
              <a:gd name="connsiteX447" fmla="*/ 971138 w 6184980"/>
              <a:gd name="connsiteY447" fmla="*/ 1307392 h 5832012"/>
              <a:gd name="connsiteX448" fmla="*/ 940202 w 6184980"/>
              <a:gd name="connsiteY448" fmla="*/ 1270165 h 5832012"/>
              <a:gd name="connsiteX449" fmla="*/ 938629 w 6184980"/>
              <a:gd name="connsiteY449" fmla="*/ 1337279 h 5832012"/>
              <a:gd name="connsiteX450" fmla="*/ 887769 w 6184980"/>
              <a:gd name="connsiteY450" fmla="*/ 1378702 h 5832012"/>
              <a:gd name="connsiteX451" fmla="*/ 869417 w 6184980"/>
              <a:gd name="connsiteY451" fmla="*/ 1367167 h 5832012"/>
              <a:gd name="connsiteX452" fmla="*/ 855784 w 6184980"/>
              <a:gd name="connsiteY452" fmla="*/ 1321025 h 5832012"/>
              <a:gd name="connsiteX453" fmla="*/ 861028 w 6184980"/>
              <a:gd name="connsiteY453" fmla="*/ 1301101 h 5832012"/>
              <a:gd name="connsiteX454" fmla="*/ 888817 w 6184980"/>
              <a:gd name="connsiteY454" fmla="*/ 1261775 h 5832012"/>
              <a:gd name="connsiteX455" fmla="*/ 893536 w 6184980"/>
              <a:gd name="connsiteY455" fmla="*/ 1255484 h 5832012"/>
              <a:gd name="connsiteX456" fmla="*/ 888817 w 6184980"/>
              <a:gd name="connsiteY456" fmla="*/ 1257057 h 5832012"/>
              <a:gd name="connsiteX457" fmla="*/ 879904 w 6184980"/>
              <a:gd name="connsiteY457" fmla="*/ 1262300 h 5832012"/>
              <a:gd name="connsiteX458" fmla="*/ 796534 w 6184980"/>
              <a:gd name="connsiteY458" fmla="*/ 1293236 h 5832012"/>
              <a:gd name="connsiteX459" fmla="*/ 756685 w 6184980"/>
              <a:gd name="connsiteY459" fmla="*/ 1261775 h 5832012"/>
              <a:gd name="connsiteX460" fmla="*/ 786572 w 6184980"/>
              <a:gd name="connsiteY460" fmla="*/ 1218780 h 5832012"/>
              <a:gd name="connsiteX461" fmla="*/ 858406 w 6184980"/>
              <a:gd name="connsiteY461" fmla="*/ 1211439 h 5832012"/>
              <a:gd name="connsiteX462" fmla="*/ 879904 w 6184980"/>
              <a:gd name="connsiteY462" fmla="*/ 1214061 h 5832012"/>
              <a:gd name="connsiteX463" fmla="*/ 826946 w 6184980"/>
              <a:gd name="connsiteY463" fmla="*/ 1184174 h 5832012"/>
              <a:gd name="connsiteX464" fmla="*/ 819081 w 6184980"/>
              <a:gd name="connsiteY464" fmla="*/ 1177358 h 5832012"/>
              <a:gd name="connsiteX465" fmla="*/ 813313 w 6184980"/>
              <a:gd name="connsiteY465" fmla="*/ 1171590 h 5832012"/>
              <a:gd name="connsiteX466" fmla="*/ 807021 w 6184980"/>
              <a:gd name="connsiteY466" fmla="*/ 1162152 h 5832012"/>
              <a:gd name="connsiteX467" fmla="*/ 810167 w 6184980"/>
              <a:gd name="connsiteY467" fmla="*/ 1124924 h 5832012"/>
              <a:gd name="connsiteX468" fmla="*/ 829830 w 6184980"/>
              <a:gd name="connsiteY468" fmla="*/ 1113782 h 5832012"/>
              <a:gd name="connsiteX469" fmla="*/ 111076 w 6184980"/>
              <a:gd name="connsiteY469" fmla="*/ 665373 h 5832012"/>
              <a:gd name="connsiteX470" fmla="*/ 137655 w 6184980"/>
              <a:gd name="connsiteY470" fmla="*/ 666137 h 5832012"/>
              <a:gd name="connsiteX471" fmla="*/ 185313 w 6184980"/>
              <a:gd name="connsiteY471" fmla="*/ 697909 h 5832012"/>
              <a:gd name="connsiteX472" fmla="*/ 212809 w 6184980"/>
              <a:gd name="connsiteY472" fmla="*/ 741290 h 5832012"/>
              <a:gd name="connsiteX473" fmla="*/ 236026 w 6184980"/>
              <a:gd name="connsiteY473" fmla="*/ 681412 h 5832012"/>
              <a:gd name="connsiteX474" fmla="*/ 276964 w 6184980"/>
              <a:gd name="connsiteY474" fmla="*/ 677135 h 5832012"/>
              <a:gd name="connsiteX475" fmla="*/ 313624 w 6184980"/>
              <a:gd name="connsiteY475" fmla="*/ 729681 h 5832012"/>
              <a:gd name="connsiteX476" fmla="*/ 276353 w 6184980"/>
              <a:gd name="connsiteY476" fmla="*/ 784061 h 5832012"/>
              <a:gd name="connsiteX477" fmla="*/ 261078 w 6184980"/>
              <a:gd name="connsiteY477" fmla="*/ 789560 h 5832012"/>
              <a:gd name="connsiteX478" fmla="*/ 342342 w 6184980"/>
              <a:gd name="connsiteY478" fmla="*/ 870212 h 5832012"/>
              <a:gd name="connsiteX479" fmla="*/ 275741 w 6184980"/>
              <a:gd name="connsiteY479" fmla="*/ 890986 h 5832012"/>
              <a:gd name="connsiteX480" fmla="*/ 239692 w 6184980"/>
              <a:gd name="connsiteY480" fmla="*/ 847605 h 5832012"/>
              <a:gd name="connsiteX481" fmla="*/ 237859 w 6184980"/>
              <a:gd name="connsiteY481" fmla="*/ 925813 h 5832012"/>
              <a:gd name="connsiteX482" fmla="*/ 178592 w 6184980"/>
              <a:gd name="connsiteY482" fmla="*/ 974084 h 5832012"/>
              <a:gd name="connsiteX483" fmla="*/ 157207 w 6184980"/>
              <a:gd name="connsiteY483" fmla="*/ 960641 h 5832012"/>
              <a:gd name="connsiteX484" fmla="*/ 141321 w 6184980"/>
              <a:gd name="connsiteY484" fmla="*/ 906873 h 5832012"/>
              <a:gd name="connsiteX485" fmla="*/ 147431 w 6184980"/>
              <a:gd name="connsiteY485" fmla="*/ 883655 h 5832012"/>
              <a:gd name="connsiteX486" fmla="*/ 179814 w 6184980"/>
              <a:gd name="connsiteY486" fmla="*/ 837829 h 5832012"/>
              <a:gd name="connsiteX487" fmla="*/ 185313 w 6184980"/>
              <a:gd name="connsiteY487" fmla="*/ 830497 h 5832012"/>
              <a:gd name="connsiteX488" fmla="*/ 179814 w 6184980"/>
              <a:gd name="connsiteY488" fmla="*/ 832330 h 5832012"/>
              <a:gd name="connsiteX489" fmla="*/ 169427 w 6184980"/>
              <a:gd name="connsiteY489" fmla="*/ 838440 h 5832012"/>
              <a:gd name="connsiteX490" fmla="*/ 72277 w 6184980"/>
              <a:gd name="connsiteY490" fmla="*/ 874489 h 5832012"/>
              <a:gd name="connsiteX491" fmla="*/ 25841 w 6184980"/>
              <a:gd name="connsiteY491" fmla="*/ 837829 h 5832012"/>
              <a:gd name="connsiteX492" fmla="*/ 60668 w 6184980"/>
              <a:gd name="connsiteY492" fmla="*/ 787727 h 5832012"/>
              <a:gd name="connsiteX493" fmla="*/ 144375 w 6184980"/>
              <a:gd name="connsiteY493" fmla="*/ 779172 h 5832012"/>
              <a:gd name="connsiteX494" fmla="*/ 169427 w 6184980"/>
              <a:gd name="connsiteY494" fmla="*/ 782228 h 5832012"/>
              <a:gd name="connsiteX495" fmla="*/ 107716 w 6184980"/>
              <a:gd name="connsiteY495" fmla="*/ 747400 h 5832012"/>
              <a:gd name="connsiteX496" fmla="*/ 98550 w 6184980"/>
              <a:gd name="connsiteY496" fmla="*/ 739457 h 5832012"/>
              <a:gd name="connsiteX497" fmla="*/ 91830 w 6184980"/>
              <a:gd name="connsiteY497" fmla="*/ 732736 h 5832012"/>
              <a:gd name="connsiteX498" fmla="*/ 84497 w 6184980"/>
              <a:gd name="connsiteY498" fmla="*/ 721738 h 5832012"/>
              <a:gd name="connsiteX499" fmla="*/ 88163 w 6184980"/>
              <a:gd name="connsiteY499" fmla="*/ 678357 h 5832012"/>
              <a:gd name="connsiteX500" fmla="*/ 111076 w 6184980"/>
              <a:gd name="connsiteY500" fmla="*/ 665373 h 5832012"/>
              <a:gd name="connsiteX501" fmla="*/ 1029226 w 6184980"/>
              <a:gd name="connsiteY501" fmla="*/ 524410 h 5832012"/>
              <a:gd name="connsiteX502" fmla="*/ 1048129 w 6184980"/>
              <a:gd name="connsiteY502" fmla="*/ 538760 h 5832012"/>
              <a:gd name="connsiteX503" fmla="*/ 1059738 w 6184980"/>
              <a:gd name="connsiteY503" fmla="*/ 544258 h 5832012"/>
              <a:gd name="connsiteX504" fmla="*/ 1133060 w 6184980"/>
              <a:gd name="connsiteY504" fmla="*/ 607192 h 5832012"/>
              <a:gd name="connsiteX505" fmla="*/ 1162388 w 6184980"/>
              <a:gd name="connsiteY505" fmla="*/ 634687 h 5832012"/>
              <a:gd name="connsiteX506" fmla="*/ 1257705 w 6184980"/>
              <a:gd name="connsiteY506" fmla="*/ 714729 h 5832012"/>
              <a:gd name="connsiteX507" fmla="*/ 1264425 w 6184980"/>
              <a:gd name="connsiteY507" fmla="*/ 727560 h 5832012"/>
              <a:gd name="connsiteX508" fmla="*/ 1270535 w 6184980"/>
              <a:gd name="connsiteY508" fmla="*/ 731837 h 5832012"/>
              <a:gd name="connsiteX509" fmla="*/ 1278479 w 6184980"/>
              <a:gd name="connsiteY509" fmla="*/ 736114 h 5832012"/>
              <a:gd name="connsiteX510" fmla="*/ 1320639 w 6184980"/>
              <a:gd name="connsiteY510" fmla="*/ 762999 h 5832012"/>
              <a:gd name="connsiteX511" fmla="*/ 1328582 w 6184980"/>
              <a:gd name="connsiteY511" fmla="*/ 764220 h 5832012"/>
              <a:gd name="connsiteX512" fmla="*/ 1382961 w 6184980"/>
              <a:gd name="connsiteY512" fmla="*/ 825932 h 5832012"/>
              <a:gd name="connsiteX513" fmla="*/ 1392126 w 6184980"/>
              <a:gd name="connsiteY513" fmla="*/ 838153 h 5832012"/>
              <a:gd name="connsiteX514" fmla="*/ 1312695 w 6184980"/>
              <a:gd name="connsiteY514" fmla="*/ 808213 h 5832012"/>
              <a:gd name="connsiteX515" fmla="*/ 1267481 w 6184980"/>
              <a:gd name="connsiteY515" fmla="*/ 763610 h 5832012"/>
              <a:gd name="connsiteX516" fmla="*/ 1161777 w 6184980"/>
              <a:gd name="connsiteY516" fmla="*/ 704953 h 5832012"/>
              <a:gd name="connsiteX517" fmla="*/ 1101287 w 6184980"/>
              <a:gd name="connsiteY517" fmla="*/ 677457 h 5832012"/>
              <a:gd name="connsiteX518" fmla="*/ 1047518 w 6184980"/>
              <a:gd name="connsiteY518" fmla="*/ 655462 h 5832012"/>
              <a:gd name="connsiteX519" fmla="*/ 977864 w 6184980"/>
              <a:gd name="connsiteY519" fmla="*/ 595583 h 5832012"/>
              <a:gd name="connsiteX520" fmla="*/ 991916 w 6184980"/>
              <a:gd name="connsiteY520" fmla="*/ 588251 h 5832012"/>
              <a:gd name="connsiteX521" fmla="*/ 1033465 w 6184980"/>
              <a:gd name="connsiteY521" fmla="*/ 598638 h 5832012"/>
              <a:gd name="connsiteX522" fmla="*/ 1052406 w 6184980"/>
              <a:gd name="connsiteY522" fmla="*/ 592528 h 5832012"/>
              <a:gd name="connsiteX523" fmla="*/ 1048129 w 6184980"/>
              <a:gd name="connsiteY523" fmla="*/ 576642 h 5832012"/>
              <a:gd name="connsiteX524" fmla="*/ 1033465 w 6184980"/>
              <a:gd name="connsiteY524" fmla="*/ 553424 h 5832012"/>
              <a:gd name="connsiteX525" fmla="*/ 1024911 w 6184980"/>
              <a:gd name="connsiteY525" fmla="*/ 543037 h 5832012"/>
              <a:gd name="connsiteX526" fmla="*/ 1020023 w 6184980"/>
              <a:gd name="connsiteY526" fmla="*/ 525928 h 5832012"/>
              <a:gd name="connsiteX527" fmla="*/ 1029226 w 6184980"/>
              <a:gd name="connsiteY527" fmla="*/ 524410 h 5832012"/>
              <a:gd name="connsiteX528" fmla="*/ 772336 w 6184980"/>
              <a:gd name="connsiteY528" fmla="*/ 460628 h 5832012"/>
              <a:gd name="connsiteX529" fmla="*/ 781730 w 6184980"/>
              <a:gd name="connsiteY529" fmla="*/ 461774 h 5832012"/>
              <a:gd name="connsiteX530" fmla="*/ 870937 w 6184980"/>
              <a:gd name="connsiteY530" fmla="*/ 493546 h 5832012"/>
              <a:gd name="connsiteX531" fmla="*/ 921651 w 6184980"/>
              <a:gd name="connsiteY531" fmla="*/ 530818 h 5832012"/>
              <a:gd name="connsiteX532" fmla="*/ 913096 w 6184980"/>
              <a:gd name="connsiteY532" fmla="*/ 539372 h 5832012"/>
              <a:gd name="connsiteX533" fmla="*/ 872770 w 6184980"/>
              <a:gd name="connsiteY533" fmla="*/ 524097 h 5832012"/>
              <a:gd name="connsiteX534" fmla="*/ 844053 w 6184980"/>
              <a:gd name="connsiteY534" fmla="*/ 511265 h 5832012"/>
              <a:gd name="connsiteX535" fmla="*/ 776231 w 6184980"/>
              <a:gd name="connsiteY535" fmla="*/ 477048 h 5832012"/>
              <a:gd name="connsiteX536" fmla="*/ 765233 w 6184980"/>
              <a:gd name="connsiteY536" fmla="*/ 465439 h 5832012"/>
              <a:gd name="connsiteX537" fmla="*/ 772336 w 6184980"/>
              <a:gd name="connsiteY537" fmla="*/ 460628 h 5832012"/>
              <a:gd name="connsiteX538" fmla="*/ 1440605 w 6184980"/>
              <a:gd name="connsiteY538" fmla="*/ 352967 h 5832012"/>
              <a:gd name="connsiteX539" fmla="*/ 1490097 w 6184980"/>
              <a:gd name="connsiteY539" fmla="*/ 384739 h 5832012"/>
              <a:gd name="connsiteX540" fmla="*/ 1496819 w 6184980"/>
              <a:gd name="connsiteY540" fmla="*/ 398792 h 5832012"/>
              <a:gd name="connsiteX541" fmla="*/ 1501706 w 6184980"/>
              <a:gd name="connsiteY541" fmla="*/ 436063 h 5832012"/>
              <a:gd name="connsiteX542" fmla="*/ 1495596 w 6184980"/>
              <a:gd name="connsiteY542" fmla="*/ 451949 h 5832012"/>
              <a:gd name="connsiteX543" fmla="*/ 1499873 w 6184980"/>
              <a:gd name="connsiteY543" fmla="*/ 466002 h 5832012"/>
              <a:gd name="connsiteX544" fmla="*/ 1471767 w 6184980"/>
              <a:gd name="connsiteY544" fmla="*/ 496552 h 5832012"/>
              <a:gd name="connsiteX545" fmla="*/ 1520037 w 6184980"/>
              <a:gd name="connsiteY545" fmla="*/ 472723 h 5832012"/>
              <a:gd name="connsiteX546" fmla="*/ 1568917 w 6184980"/>
              <a:gd name="connsiteY546" fmla="*/ 513660 h 5832012"/>
              <a:gd name="connsiteX547" fmla="*/ 1487042 w 6184980"/>
              <a:gd name="connsiteY547" fmla="*/ 560097 h 5832012"/>
              <a:gd name="connsiteX548" fmla="*/ 1468101 w 6184980"/>
              <a:gd name="connsiteY548" fmla="*/ 552154 h 5832012"/>
              <a:gd name="connsiteX549" fmla="*/ 1498652 w 6184980"/>
              <a:gd name="connsiteY549" fmla="*/ 608977 h 5832012"/>
              <a:gd name="connsiteX550" fmla="*/ 1518204 w 6184980"/>
              <a:gd name="connsiteY550" fmla="*/ 620586 h 5832012"/>
              <a:gd name="connsiteX551" fmla="*/ 1497429 w 6184980"/>
              <a:gd name="connsiteY551" fmla="*/ 640749 h 5832012"/>
              <a:gd name="connsiteX552" fmla="*/ 1468712 w 6184980"/>
              <a:gd name="connsiteY552" fmla="*/ 668856 h 5832012"/>
              <a:gd name="connsiteX553" fmla="*/ 1427775 w 6184980"/>
              <a:gd name="connsiteY553" fmla="*/ 665801 h 5832012"/>
              <a:gd name="connsiteX554" fmla="*/ 1410666 w 6184980"/>
              <a:gd name="connsiteY554" fmla="*/ 614476 h 5832012"/>
              <a:gd name="connsiteX555" fmla="*/ 1413722 w 6184980"/>
              <a:gd name="connsiteY555" fmla="*/ 595535 h 5832012"/>
              <a:gd name="connsiteX556" fmla="*/ 1416089 w 6184980"/>
              <a:gd name="connsiteY556" fmla="*/ 582169 h 5832012"/>
              <a:gd name="connsiteX557" fmla="*/ 1419813 w 6184980"/>
              <a:gd name="connsiteY557" fmla="*/ 571150 h 5832012"/>
              <a:gd name="connsiteX558" fmla="*/ 1420442 w 6184980"/>
              <a:gd name="connsiteY558" fmla="*/ 570484 h 5832012"/>
              <a:gd name="connsiteX559" fmla="*/ 1420442 w 6184980"/>
              <a:gd name="connsiteY559" fmla="*/ 568651 h 5832012"/>
              <a:gd name="connsiteX560" fmla="*/ 1419832 w 6184980"/>
              <a:gd name="connsiteY560" fmla="*/ 571094 h 5832012"/>
              <a:gd name="connsiteX561" fmla="*/ 1419813 w 6184980"/>
              <a:gd name="connsiteY561" fmla="*/ 571150 h 5832012"/>
              <a:gd name="connsiteX562" fmla="*/ 1410056 w 6184980"/>
              <a:gd name="connsiteY562" fmla="*/ 581482 h 5832012"/>
              <a:gd name="connsiteX563" fmla="*/ 1343456 w 6184980"/>
              <a:gd name="connsiteY563" fmla="*/ 626085 h 5832012"/>
              <a:gd name="connsiteX564" fmla="*/ 1309240 w 6184980"/>
              <a:gd name="connsiteY564" fmla="*/ 624252 h 5832012"/>
              <a:gd name="connsiteX565" fmla="*/ 1275022 w 6184980"/>
              <a:gd name="connsiteY565" fmla="*/ 585759 h 5832012"/>
              <a:gd name="connsiteX566" fmla="*/ 1300074 w 6184980"/>
              <a:gd name="connsiteY566" fmla="*/ 544821 h 5832012"/>
              <a:gd name="connsiteX567" fmla="*/ 1371562 w 6184980"/>
              <a:gd name="connsiteY567" fmla="*/ 525269 h 5832012"/>
              <a:gd name="connsiteX568" fmla="*/ 1389893 w 6184980"/>
              <a:gd name="connsiteY568" fmla="*/ 522825 h 5832012"/>
              <a:gd name="connsiteX569" fmla="*/ 1370951 w 6184980"/>
              <a:gd name="connsiteY569" fmla="*/ 518548 h 5832012"/>
              <a:gd name="connsiteX570" fmla="*/ 1294575 w 6184980"/>
              <a:gd name="connsiteY570" fmla="*/ 479444 h 5832012"/>
              <a:gd name="connsiteX571" fmla="*/ 1279911 w 6184980"/>
              <a:gd name="connsiteY571" fmla="*/ 412845 h 5832012"/>
              <a:gd name="connsiteX572" fmla="*/ 1344066 w 6184980"/>
              <a:gd name="connsiteY572" fmla="*/ 402458 h 5832012"/>
              <a:gd name="connsiteX573" fmla="*/ 1353843 w 6184980"/>
              <a:gd name="connsiteY573" fmla="*/ 406123 h 5832012"/>
              <a:gd name="connsiteX574" fmla="*/ 1364230 w 6184980"/>
              <a:gd name="connsiteY574" fmla="*/ 413456 h 5832012"/>
              <a:gd name="connsiteX575" fmla="*/ 1407000 w 6184980"/>
              <a:gd name="connsiteY575" fmla="*/ 461725 h 5832012"/>
              <a:gd name="connsiteX576" fmla="*/ 1419832 w 6184980"/>
              <a:gd name="connsiteY576" fmla="*/ 478222 h 5832012"/>
              <a:gd name="connsiteX577" fmla="*/ 1422886 w 6184980"/>
              <a:gd name="connsiteY577" fmla="*/ 484333 h 5832012"/>
              <a:gd name="connsiteX578" fmla="*/ 1418609 w 6184980"/>
              <a:gd name="connsiteY578" fmla="*/ 475167 h 5832012"/>
              <a:gd name="connsiteX579" fmla="*/ 1413722 w 6184980"/>
              <a:gd name="connsiteY579" fmla="*/ 454393 h 5832012"/>
              <a:gd name="connsiteX580" fmla="*/ 1408833 w 6184980"/>
              <a:gd name="connsiteY580" fmla="*/ 393903 h 5832012"/>
              <a:gd name="connsiteX581" fmla="*/ 1440605 w 6184980"/>
              <a:gd name="connsiteY581" fmla="*/ 352967 h 5832012"/>
              <a:gd name="connsiteX582" fmla="*/ 2472275 w 6184980"/>
              <a:gd name="connsiteY582" fmla="*/ 212706 h 5832012"/>
              <a:gd name="connsiteX583" fmla="*/ 2512296 w 6184980"/>
              <a:gd name="connsiteY583" fmla="*/ 221566 h 5832012"/>
              <a:gd name="connsiteX584" fmla="*/ 2549568 w 6184980"/>
              <a:gd name="connsiteY584" fmla="*/ 260060 h 5832012"/>
              <a:gd name="connsiteX585" fmla="*/ 2549568 w 6184980"/>
              <a:gd name="connsiteY585" fmla="*/ 298553 h 5832012"/>
              <a:gd name="connsiteX586" fmla="*/ 2546512 w 6184980"/>
              <a:gd name="connsiteY586" fmla="*/ 313217 h 5832012"/>
              <a:gd name="connsiteX587" fmla="*/ 2532459 w 6184980"/>
              <a:gd name="connsiteY587" fmla="*/ 322382 h 5832012"/>
              <a:gd name="connsiteX588" fmla="*/ 2540402 w 6184980"/>
              <a:gd name="connsiteY588" fmla="*/ 340712 h 5832012"/>
              <a:gd name="connsiteX589" fmla="*/ 2489078 w 6184980"/>
              <a:gd name="connsiteY589" fmla="*/ 341323 h 5832012"/>
              <a:gd name="connsiteX590" fmla="*/ 2453639 w 6184980"/>
              <a:gd name="connsiteY590" fmla="*/ 336435 h 5832012"/>
              <a:gd name="connsiteX591" fmla="*/ 2446308 w 6184980"/>
              <a:gd name="connsiteY591" fmla="*/ 323604 h 5832012"/>
              <a:gd name="connsiteX592" fmla="*/ 2425533 w 6184980"/>
              <a:gd name="connsiteY592" fmla="*/ 305274 h 5832012"/>
              <a:gd name="connsiteX593" fmla="*/ 2419423 w 6184980"/>
              <a:gd name="connsiteY593" fmla="*/ 277779 h 5832012"/>
              <a:gd name="connsiteX594" fmla="*/ 2413924 w 6184980"/>
              <a:gd name="connsiteY594" fmla="*/ 260670 h 5832012"/>
              <a:gd name="connsiteX595" fmla="*/ 2435920 w 6184980"/>
              <a:gd name="connsiteY595" fmla="*/ 229509 h 5832012"/>
              <a:gd name="connsiteX596" fmla="*/ 2472275 w 6184980"/>
              <a:gd name="connsiteY596" fmla="*/ 212706 h 5832012"/>
              <a:gd name="connsiteX597" fmla="*/ 3611161 w 6184980"/>
              <a:gd name="connsiteY597" fmla="*/ 124959 h 5832012"/>
              <a:gd name="connsiteX598" fmla="*/ 3632393 w 6184980"/>
              <a:gd name="connsiteY598" fmla="*/ 125324 h 5832012"/>
              <a:gd name="connsiteX599" fmla="*/ 3709471 w 6184980"/>
              <a:gd name="connsiteY599" fmla="*/ 154924 h 5832012"/>
              <a:gd name="connsiteX600" fmla="*/ 3765367 w 6184980"/>
              <a:gd name="connsiteY600" fmla="*/ 216324 h 5832012"/>
              <a:gd name="connsiteX601" fmla="*/ 3763851 w 6184980"/>
              <a:gd name="connsiteY601" fmla="*/ 276691 h 5832012"/>
              <a:gd name="connsiteX602" fmla="*/ 3741748 w 6184980"/>
              <a:gd name="connsiteY602" fmla="*/ 382199 h 5832012"/>
              <a:gd name="connsiteX603" fmla="*/ 3754573 w 6184980"/>
              <a:gd name="connsiteY603" fmla="*/ 403124 h 5832012"/>
              <a:gd name="connsiteX604" fmla="*/ 3836051 w 6184980"/>
              <a:gd name="connsiteY604" fmla="*/ 454690 h 5832012"/>
              <a:gd name="connsiteX605" fmla="*/ 3865340 w 6184980"/>
              <a:gd name="connsiteY605" fmla="*/ 495510 h 5832012"/>
              <a:gd name="connsiteX606" fmla="*/ 3882795 w 6184980"/>
              <a:gd name="connsiteY606" fmla="*/ 546566 h 5832012"/>
              <a:gd name="connsiteX607" fmla="*/ 3931977 w 6184980"/>
              <a:gd name="connsiteY607" fmla="*/ 570938 h 5832012"/>
              <a:gd name="connsiteX608" fmla="*/ 3964396 w 6184980"/>
              <a:gd name="connsiteY608" fmla="*/ 580411 h 5832012"/>
              <a:gd name="connsiteX609" fmla="*/ 3968587 w 6184980"/>
              <a:gd name="connsiteY609" fmla="*/ 589848 h 5832012"/>
              <a:gd name="connsiteX610" fmla="*/ 6184980 w 6184980"/>
              <a:gd name="connsiteY610" fmla="*/ 589848 h 5832012"/>
              <a:gd name="connsiteX611" fmla="*/ 6184980 w 6184980"/>
              <a:gd name="connsiteY611" fmla="*/ 5832012 h 5832012"/>
              <a:gd name="connsiteX612" fmla="*/ 2409827 w 6184980"/>
              <a:gd name="connsiteY612" fmla="*/ 5832012 h 5832012"/>
              <a:gd name="connsiteX613" fmla="*/ 2409827 w 6184980"/>
              <a:gd name="connsiteY613" fmla="*/ 3475039 h 5832012"/>
              <a:gd name="connsiteX614" fmla="*/ 2369604 w 6184980"/>
              <a:gd name="connsiteY614" fmla="*/ 3503875 h 5832012"/>
              <a:gd name="connsiteX615" fmla="*/ 2339873 w 6184980"/>
              <a:gd name="connsiteY615" fmla="*/ 3499535 h 5832012"/>
              <a:gd name="connsiteX616" fmla="*/ 2346403 w 6184980"/>
              <a:gd name="connsiteY616" fmla="*/ 3474100 h 5832012"/>
              <a:gd name="connsiteX617" fmla="*/ 2324812 w 6184980"/>
              <a:gd name="connsiteY617" fmla="*/ 3408497 h 5832012"/>
              <a:gd name="connsiteX618" fmla="*/ 2272779 w 6184980"/>
              <a:gd name="connsiteY618" fmla="*/ 3381005 h 5832012"/>
              <a:gd name="connsiteX619" fmla="*/ 2251167 w 6184980"/>
              <a:gd name="connsiteY619" fmla="*/ 3329164 h 5832012"/>
              <a:gd name="connsiteX620" fmla="*/ 2170765 w 6184980"/>
              <a:gd name="connsiteY620" fmla="*/ 3253712 h 5832012"/>
              <a:gd name="connsiteX621" fmla="*/ 2148040 w 6184980"/>
              <a:gd name="connsiteY621" fmla="*/ 3253280 h 5832012"/>
              <a:gd name="connsiteX622" fmla="*/ 2144658 w 6184980"/>
              <a:gd name="connsiteY622" fmla="*/ 3168756 h 5832012"/>
              <a:gd name="connsiteX623" fmla="*/ 2111630 w 6184980"/>
              <a:gd name="connsiteY623" fmla="*/ 3142874 h 5832012"/>
              <a:gd name="connsiteX624" fmla="*/ 2082257 w 6184980"/>
              <a:gd name="connsiteY624" fmla="*/ 3132056 h 5832012"/>
              <a:gd name="connsiteX625" fmla="*/ 2079612 w 6184980"/>
              <a:gd name="connsiteY625" fmla="*/ 3133123 h 5832012"/>
              <a:gd name="connsiteX626" fmla="*/ 2051867 w 6184980"/>
              <a:gd name="connsiteY626" fmla="*/ 3212407 h 5832012"/>
              <a:gd name="connsiteX627" fmla="*/ 2052057 w 6184980"/>
              <a:gd name="connsiteY627" fmla="*/ 3238163 h 5832012"/>
              <a:gd name="connsiteX628" fmla="*/ 2157154 w 6184980"/>
              <a:gd name="connsiteY628" fmla="*/ 3308175 h 5832012"/>
              <a:gd name="connsiteX629" fmla="*/ 2203400 w 6184980"/>
              <a:gd name="connsiteY629" fmla="*/ 3367438 h 5832012"/>
              <a:gd name="connsiteX630" fmla="*/ 2193030 w 6184980"/>
              <a:gd name="connsiteY630" fmla="*/ 3388871 h 5832012"/>
              <a:gd name="connsiteX631" fmla="*/ 2120055 w 6184980"/>
              <a:gd name="connsiteY631" fmla="*/ 3487387 h 5832012"/>
              <a:gd name="connsiteX632" fmla="*/ 2114179 w 6184980"/>
              <a:gd name="connsiteY632" fmla="*/ 3489334 h 5832012"/>
              <a:gd name="connsiteX633" fmla="*/ 2088781 w 6184980"/>
              <a:gd name="connsiteY633" fmla="*/ 3417424 h 5832012"/>
              <a:gd name="connsiteX634" fmla="*/ 2091071 w 6184980"/>
              <a:gd name="connsiteY634" fmla="*/ 3405451 h 5832012"/>
              <a:gd name="connsiteX635" fmla="*/ 2076202 w 6184980"/>
              <a:gd name="connsiteY635" fmla="*/ 3357435 h 5832012"/>
              <a:gd name="connsiteX636" fmla="*/ 2035541 w 6184980"/>
              <a:gd name="connsiteY636" fmla="*/ 3329182 h 5832012"/>
              <a:gd name="connsiteX637" fmla="*/ 2004873 w 6184980"/>
              <a:gd name="connsiteY637" fmla="*/ 3316917 h 5832012"/>
              <a:gd name="connsiteX638" fmla="*/ 1971055 w 6184980"/>
              <a:gd name="connsiteY638" fmla="*/ 3361248 h 5832012"/>
              <a:gd name="connsiteX639" fmla="*/ 1934585 w 6184980"/>
              <a:gd name="connsiteY639" fmla="*/ 3400721 h 5832012"/>
              <a:gd name="connsiteX640" fmla="*/ 1895599 w 6184980"/>
              <a:gd name="connsiteY640" fmla="*/ 3445981 h 5832012"/>
              <a:gd name="connsiteX641" fmla="*/ 1844764 w 6184980"/>
              <a:gd name="connsiteY641" fmla="*/ 3553854 h 5832012"/>
              <a:gd name="connsiteX642" fmla="*/ 1781639 w 6184980"/>
              <a:gd name="connsiteY642" fmla="*/ 3568775 h 5832012"/>
              <a:gd name="connsiteX643" fmla="*/ 1755315 w 6184980"/>
              <a:gd name="connsiteY643" fmla="*/ 3580630 h 5832012"/>
              <a:gd name="connsiteX644" fmla="*/ 1734469 w 6184980"/>
              <a:gd name="connsiteY644" fmla="*/ 3593277 h 5832012"/>
              <a:gd name="connsiteX645" fmla="*/ 1600235 w 6184980"/>
              <a:gd name="connsiteY645" fmla="*/ 3484934 h 5832012"/>
              <a:gd name="connsiteX646" fmla="*/ 1607213 w 6184980"/>
              <a:gd name="connsiteY646" fmla="*/ 3479232 h 5832012"/>
              <a:gd name="connsiteX647" fmla="*/ 1701558 w 6184980"/>
              <a:gd name="connsiteY647" fmla="*/ 3519161 h 5832012"/>
              <a:gd name="connsiteX648" fmla="*/ 1784202 w 6184980"/>
              <a:gd name="connsiteY648" fmla="*/ 3489163 h 5832012"/>
              <a:gd name="connsiteX649" fmla="*/ 1805168 w 6184980"/>
              <a:gd name="connsiteY649" fmla="*/ 3452482 h 5832012"/>
              <a:gd name="connsiteX650" fmla="*/ 1809300 w 6184980"/>
              <a:gd name="connsiteY650" fmla="*/ 3416164 h 5832012"/>
              <a:gd name="connsiteX651" fmla="*/ 1814945 w 6184980"/>
              <a:gd name="connsiteY651" fmla="*/ 3319099 h 5832012"/>
              <a:gd name="connsiteX652" fmla="*/ 1805210 w 6184980"/>
              <a:gd name="connsiteY652" fmla="*/ 3289725 h 5832012"/>
              <a:gd name="connsiteX653" fmla="*/ 1768252 w 6184980"/>
              <a:gd name="connsiteY653" fmla="*/ 3247466 h 5832012"/>
              <a:gd name="connsiteX654" fmla="*/ 1729486 w 6184980"/>
              <a:gd name="connsiteY654" fmla="*/ 3209979 h 5832012"/>
              <a:gd name="connsiteX655" fmla="*/ 1736410 w 6184980"/>
              <a:gd name="connsiteY655" fmla="*/ 3189166 h 5832012"/>
              <a:gd name="connsiteX656" fmla="*/ 1737633 w 6184980"/>
              <a:gd name="connsiteY656" fmla="*/ 3161375 h 5832012"/>
              <a:gd name="connsiteX657" fmla="*/ 1730239 w 6184980"/>
              <a:gd name="connsiteY657" fmla="*/ 3135138 h 5832012"/>
              <a:gd name="connsiteX658" fmla="*/ 1731911 w 6184980"/>
              <a:gd name="connsiteY658" fmla="*/ 3119718 h 5832012"/>
              <a:gd name="connsiteX659" fmla="*/ 1709166 w 6184980"/>
              <a:gd name="connsiteY659" fmla="*/ 3052665 h 5832012"/>
              <a:gd name="connsiteX660" fmla="*/ 1709991 w 6184980"/>
              <a:gd name="connsiteY660" fmla="*/ 3027614 h 5832012"/>
              <a:gd name="connsiteX661" fmla="*/ 1682372 w 6184980"/>
              <a:gd name="connsiteY661" fmla="*/ 3017467 h 5832012"/>
              <a:gd name="connsiteX662" fmla="*/ 1660027 w 6184980"/>
              <a:gd name="connsiteY662" fmla="*/ 3036611 h 5832012"/>
              <a:gd name="connsiteX663" fmla="*/ 1630741 w 6184980"/>
              <a:gd name="connsiteY663" fmla="*/ 3041884 h 5832012"/>
              <a:gd name="connsiteX664" fmla="*/ 1608996 w 6184980"/>
              <a:gd name="connsiteY664" fmla="*/ 3029790 h 5832012"/>
              <a:gd name="connsiteX665" fmla="*/ 1597504 w 6184980"/>
              <a:gd name="connsiteY665" fmla="*/ 3020298 h 5832012"/>
              <a:gd name="connsiteX666" fmla="*/ 1613802 w 6184980"/>
              <a:gd name="connsiteY666" fmla="*/ 3012028 h 5832012"/>
              <a:gd name="connsiteX667" fmla="*/ 1649671 w 6184980"/>
              <a:gd name="connsiteY667" fmla="*/ 3003791 h 5832012"/>
              <a:gd name="connsiteX668" fmla="*/ 1690967 w 6184980"/>
              <a:gd name="connsiteY668" fmla="*/ 2981236 h 5832012"/>
              <a:gd name="connsiteX669" fmla="*/ 1691794 w 6184980"/>
              <a:gd name="connsiteY669" fmla="*/ 2956186 h 5832012"/>
              <a:gd name="connsiteX670" fmla="*/ 1672530 w 6184980"/>
              <a:gd name="connsiteY670" fmla="*/ 2957874 h 5832012"/>
              <a:gd name="connsiteX671" fmla="*/ 1603756 w 6184980"/>
              <a:gd name="connsiteY671" fmla="*/ 2980931 h 5832012"/>
              <a:gd name="connsiteX672" fmla="*/ 1559893 w 6184980"/>
              <a:gd name="connsiteY672" fmla="*/ 2994164 h 5832012"/>
              <a:gd name="connsiteX673" fmla="*/ 1548711 w 6184980"/>
              <a:gd name="connsiteY673" fmla="*/ 2986395 h 5832012"/>
              <a:gd name="connsiteX674" fmla="*/ 1585439 w 6184980"/>
              <a:gd name="connsiteY674" fmla="*/ 2933536 h 5832012"/>
              <a:gd name="connsiteX675" fmla="*/ 1583406 w 6184980"/>
              <a:gd name="connsiteY675" fmla="*/ 2932123 h 5832012"/>
              <a:gd name="connsiteX676" fmla="*/ 1528361 w 6184980"/>
              <a:gd name="connsiteY676" fmla="*/ 2937587 h 5832012"/>
              <a:gd name="connsiteX677" fmla="*/ 1529894 w 6184980"/>
              <a:gd name="connsiteY677" fmla="*/ 2911521 h 5832012"/>
              <a:gd name="connsiteX678" fmla="*/ 1565400 w 6184980"/>
              <a:gd name="connsiteY678" fmla="*/ 2886453 h 5832012"/>
              <a:gd name="connsiteX679" fmla="*/ 1651780 w 6184980"/>
              <a:gd name="connsiteY679" fmla="*/ 2822873 h 5832012"/>
              <a:gd name="connsiteX680" fmla="*/ 1667196 w 6184980"/>
              <a:gd name="connsiteY680" fmla="*/ 2735611 h 5832012"/>
              <a:gd name="connsiteX681" fmla="*/ 1650911 w 6184980"/>
              <a:gd name="connsiteY681" fmla="*/ 2689628 h 5832012"/>
              <a:gd name="connsiteX682" fmla="*/ 1603703 w 6184980"/>
              <a:gd name="connsiteY682" fmla="*/ 2644769 h 5832012"/>
              <a:gd name="connsiteX683" fmla="*/ 1573704 w 6184980"/>
              <a:gd name="connsiteY683" fmla="*/ 2562125 h 5832012"/>
              <a:gd name="connsiteX684" fmla="*/ 1601421 w 6184980"/>
              <a:gd name="connsiteY684" fmla="*/ 2513557 h 5832012"/>
              <a:gd name="connsiteX685" fmla="*/ 1602763 w 6184980"/>
              <a:gd name="connsiteY685" fmla="*/ 2461732 h 5832012"/>
              <a:gd name="connsiteX686" fmla="*/ 1601985 w 6184980"/>
              <a:gd name="connsiteY686" fmla="*/ 2412959 h 5832012"/>
              <a:gd name="connsiteX687" fmla="*/ 1555481 w 6184980"/>
              <a:gd name="connsiteY687" fmla="*/ 2367082 h 5832012"/>
              <a:gd name="connsiteX688" fmla="*/ 1430159 w 6184980"/>
              <a:gd name="connsiteY688" fmla="*/ 2313163 h 5832012"/>
              <a:gd name="connsiteX689" fmla="*/ 1406741 w 6184980"/>
              <a:gd name="connsiteY689" fmla="*/ 2227556 h 5832012"/>
              <a:gd name="connsiteX690" fmla="*/ 1437284 w 6184980"/>
              <a:gd name="connsiteY690" fmla="*/ 2174921 h 5832012"/>
              <a:gd name="connsiteX691" fmla="*/ 1490310 w 6184980"/>
              <a:gd name="connsiteY691" fmla="*/ 2113792 h 5832012"/>
              <a:gd name="connsiteX692" fmla="*/ 1516429 w 6184980"/>
              <a:gd name="connsiteY692" fmla="*/ 2130433 h 5832012"/>
              <a:gd name="connsiteX693" fmla="*/ 1511811 w 6184980"/>
              <a:gd name="connsiteY693" fmla="*/ 2085019 h 5832012"/>
              <a:gd name="connsiteX694" fmla="*/ 1760012 w 6184980"/>
              <a:gd name="connsiteY694" fmla="*/ 1927382 h 5832012"/>
              <a:gd name="connsiteX695" fmla="*/ 1768650 w 6184980"/>
              <a:gd name="connsiteY695" fmla="*/ 2049446 h 5832012"/>
              <a:gd name="connsiteX696" fmla="*/ 1784095 w 6184980"/>
              <a:gd name="connsiteY696" fmla="*/ 2069068 h 5832012"/>
              <a:gd name="connsiteX697" fmla="*/ 1800061 w 6184980"/>
              <a:gd name="connsiteY697" fmla="*/ 2058558 h 5832012"/>
              <a:gd name="connsiteX698" fmla="*/ 1826096 w 6184980"/>
              <a:gd name="connsiteY698" fmla="*/ 2026979 h 5832012"/>
              <a:gd name="connsiteX699" fmla="*/ 1853243 w 6184980"/>
              <a:gd name="connsiteY699" fmla="*/ 2022228 h 5832012"/>
              <a:gd name="connsiteX700" fmla="*/ 1895036 w 6184980"/>
              <a:gd name="connsiteY700" fmla="*/ 2037886 h 5832012"/>
              <a:gd name="connsiteX701" fmla="*/ 1920767 w 6184980"/>
              <a:gd name="connsiteY701" fmla="*/ 2024691 h 5832012"/>
              <a:gd name="connsiteX702" fmla="*/ 1910412 w 6184980"/>
              <a:gd name="connsiteY702" fmla="*/ 2002082 h 5832012"/>
              <a:gd name="connsiteX703" fmla="*/ 1796452 w 6184980"/>
              <a:gd name="connsiteY703" fmla="*/ 1874248 h 5832012"/>
              <a:gd name="connsiteX704" fmla="*/ 1738659 w 6184980"/>
              <a:gd name="connsiteY704" fmla="*/ 1788453 h 5832012"/>
              <a:gd name="connsiteX705" fmla="*/ 1764479 w 6184980"/>
              <a:gd name="connsiteY705" fmla="*/ 1626868 h 5832012"/>
              <a:gd name="connsiteX706" fmla="*/ 1799044 w 6184980"/>
              <a:gd name="connsiteY706" fmla="*/ 1523721 h 5832012"/>
              <a:gd name="connsiteX707" fmla="*/ 1868561 w 6184980"/>
              <a:gd name="connsiteY707" fmla="*/ 1495160 h 5832012"/>
              <a:gd name="connsiteX708" fmla="*/ 1935590 w 6184980"/>
              <a:gd name="connsiteY708" fmla="*/ 1482045 h 5832012"/>
              <a:gd name="connsiteX709" fmla="*/ 1986763 w 6184980"/>
              <a:gd name="connsiteY709" fmla="*/ 1475391 h 5832012"/>
              <a:gd name="connsiteX710" fmla="*/ 2003750 w 6184980"/>
              <a:gd name="connsiteY710" fmla="*/ 1403760 h 5832012"/>
              <a:gd name="connsiteX711" fmla="*/ 1970844 w 6184980"/>
              <a:gd name="connsiteY711" fmla="*/ 1350209 h 5832012"/>
              <a:gd name="connsiteX712" fmla="*/ 1911368 w 6184980"/>
              <a:gd name="connsiteY712" fmla="*/ 1261945 h 5832012"/>
              <a:gd name="connsiteX713" fmla="*/ 1878516 w 6184980"/>
              <a:gd name="connsiteY713" fmla="*/ 1260454 h 5832012"/>
              <a:gd name="connsiteX714" fmla="*/ 1804058 w 6184980"/>
              <a:gd name="connsiteY714" fmla="*/ 1292380 h 5832012"/>
              <a:gd name="connsiteX715" fmla="*/ 1735715 w 6184980"/>
              <a:gd name="connsiteY715" fmla="*/ 1228246 h 5832012"/>
              <a:gd name="connsiteX716" fmla="*/ 1755534 w 6184980"/>
              <a:gd name="connsiteY716" fmla="*/ 1173498 h 5832012"/>
              <a:gd name="connsiteX717" fmla="*/ 1757167 w 6184980"/>
              <a:gd name="connsiteY717" fmla="*/ 1123907 h 5832012"/>
              <a:gd name="connsiteX718" fmla="*/ 1754353 w 6184980"/>
              <a:gd name="connsiteY718" fmla="*/ 1093262 h 5832012"/>
              <a:gd name="connsiteX719" fmla="*/ 1778113 w 6184980"/>
              <a:gd name="connsiteY719" fmla="*/ 1097332 h 5832012"/>
              <a:gd name="connsiteX720" fmla="*/ 1939418 w 6184980"/>
              <a:gd name="connsiteY720" fmla="*/ 1228810 h 5832012"/>
              <a:gd name="connsiteX721" fmla="*/ 2034766 w 6184980"/>
              <a:gd name="connsiteY721" fmla="*/ 1363536 h 5832012"/>
              <a:gd name="connsiteX722" fmla="*/ 2032865 w 6184980"/>
              <a:gd name="connsiteY722" fmla="*/ 1356543 h 5832012"/>
              <a:gd name="connsiteX723" fmla="*/ 2039082 w 6184980"/>
              <a:gd name="connsiteY723" fmla="*/ 1343527 h 5832012"/>
              <a:gd name="connsiteX724" fmla="*/ 2063255 w 6184980"/>
              <a:gd name="connsiteY724" fmla="*/ 1354294 h 5832012"/>
              <a:gd name="connsiteX725" fmla="*/ 2111394 w 6184980"/>
              <a:gd name="connsiteY725" fmla="*/ 1404323 h 5832012"/>
              <a:gd name="connsiteX726" fmla="*/ 2111818 w 6184980"/>
              <a:gd name="connsiteY726" fmla="*/ 1405863 h 5832012"/>
              <a:gd name="connsiteX727" fmla="*/ 2144007 w 6184980"/>
              <a:gd name="connsiteY727" fmla="*/ 1399352 h 5832012"/>
              <a:gd name="connsiteX728" fmla="*/ 2231672 w 6184980"/>
              <a:gd name="connsiteY728" fmla="*/ 1393156 h 5832012"/>
              <a:gd name="connsiteX729" fmla="*/ 2250396 w 6184980"/>
              <a:gd name="connsiteY729" fmla="*/ 1376054 h 5832012"/>
              <a:gd name="connsiteX730" fmla="*/ 2232672 w 6184980"/>
              <a:gd name="connsiteY730" fmla="*/ 1330971 h 5832012"/>
              <a:gd name="connsiteX731" fmla="*/ 2164659 w 6184980"/>
              <a:gd name="connsiteY731" fmla="*/ 1219581 h 5832012"/>
              <a:gd name="connsiteX732" fmla="*/ 2118431 w 6184980"/>
              <a:gd name="connsiteY732" fmla="*/ 1129524 h 5832012"/>
              <a:gd name="connsiteX733" fmla="*/ 2076236 w 6184980"/>
              <a:gd name="connsiteY733" fmla="*/ 1122824 h 5832012"/>
              <a:gd name="connsiteX734" fmla="*/ 2045449 w 6184980"/>
              <a:gd name="connsiteY734" fmla="*/ 1128607 h 5832012"/>
              <a:gd name="connsiteX735" fmla="*/ 2039537 w 6184980"/>
              <a:gd name="connsiteY735" fmla="*/ 1087051 h 5832012"/>
              <a:gd name="connsiteX736" fmla="*/ 2057592 w 6184980"/>
              <a:gd name="connsiteY736" fmla="*/ 1084879 h 5832012"/>
              <a:gd name="connsiteX737" fmla="*/ 2117572 w 6184980"/>
              <a:gd name="connsiteY737" fmla="*/ 1095378 h 5832012"/>
              <a:gd name="connsiteX738" fmla="*/ 2136257 w 6184980"/>
              <a:gd name="connsiteY738" fmla="*/ 1105799 h 5832012"/>
              <a:gd name="connsiteX739" fmla="*/ 2258249 w 6184980"/>
              <a:gd name="connsiteY739" fmla="*/ 1334525 h 5832012"/>
              <a:gd name="connsiteX740" fmla="*/ 2326786 w 6184980"/>
              <a:gd name="connsiteY740" fmla="*/ 1354388 h 5832012"/>
              <a:gd name="connsiteX741" fmla="*/ 2370418 w 6184980"/>
              <a:gd name="connsiteY741" fmla="*/ 1355770 h 5832012"/>
              <a:gd name="connsiteX742" fmla="*/ 2397411 w 6184980"/>
              <a:gd name="connsiteY742" fmla="*/ 1367763 h 5832012"/>
              <a:gd name="connsiteX743" fmla="*/ 2409827 w 6184980"/>
              <a:gd name="connsiteY743" fmla="*/ 1366208 h 5832012"/>
              <a:gd name="connsiteX744" fmla="*/ 2409827 w 6184980"/>
              <a:gd name="connsiteY744" fmla="*/ 1292136 h 5832012"/>
              <a:gd name="connsiteX745" fmla="*/ 2401304 w 6184980"/>
              <a:gd name="connsiteY745" fmla="*/ 1281176 h 5832012"/>
              <a:gd name="connsiteX746" fmla="*/ 2377091 w 6184980"/>
              <a:gd name="connsiteY746" fmla="*/ 1234004 h 5832012"/>
              <a:gd name="connsiteX747" fmla="*/ 2382268 w 6184980"/>
              <a:gd name="connsiteY747" fmla="*/ 1207036 h 5832012"/>
              <a:gd name="connsiteX748" fmla="*/ 2378510 w 6184980"/>
              <a:gd name="connsiteY748" fmla="*/ 1196146 h 5832012"/>
              <a:gd name="connsiteX749" fmla="*/ 2396530 w 6184980"/>
              <a:gd name="connsiteY749" fmla="*/ 1165331 h 5832012"/>
              <a:gd name="connsiteX750" fmla="*/ 2409827 w 6184980"/>
              <a:gd name="connsiteY750" fmla="*/ 1152916 h 5832012"/>
              <a:gd name="connsiteX751" fmla="*/ 2409827 w 6184980"/>
              <a:gd name="connsiteY751" fmla="*/ 1036535 h 5832012"/>
              <a:gd name="connsiteX752" fmla="*/ 2384850 w 6184980"/>
              <a:gd name="connsiteY752" fmla="*/ 1014021 h 5832012"/>
              <a:gd name="connsiteX753" fmla="*/ 2357774 w 6184980"/>
              <a:gd name="connsiteY753" fmla="*/ 984657 h 5832012"/>
              <a:gd name="connsiteX754" fmla="*/ 2340077 w 6184980"/>
              <a:gd name="connsiteY754" fmla="*/ 940709 h 5832012"/>
              <a:gd name="connsiteX755" fmla="*/ 2373828 w 6184980"/>
              <a:gd name="connsiteY755" fmla="*/ 935522 h 5832012"/>
              <a:gd name="connsiteX756" fmla="*/ 2409827 w 6184980"/>
              <a:gd name="connsiteY756" fmla="*/ 950693 h 5832012"/>
              <a:gd name="connsiteX757" fmla="*/ 2409827 w 6184980"/>
              <a:gd name="connsiteY757" fmla="*/ 589848 h 5832012"/>
              <a:gd name="connsiteX758" fmla="*/ 2756722 w 6184980"/>
              <a:gd name="connsiteY758" fmla="*/ 589848 h 5832012"/>
              <a:gd name="connsiteX759" fmla="*/ 2767893 w 6184980"/>
              <a:gd name="connsiteY759" fmla="*/ 583690 h 5832012"/>
              <a:gd name="connsiteX760" fmla="*/ 2798673 w 6184980"/>
              <a:gd name="connsiteY760" fmla="*/ 576971 h 5832012"/>
              <a:gd name="connsiteX761" fmla="*/ 2821037 w 6184980"/>
              <a:gd name="connsiteY761" fmla="*/ 558837 h 5832012"/>
              <a:gd name="connsiteX762" fmla="*/ 2844339 w 6184980"/>
              <a:gd name="connsiteY762" fmla="*/ 519803 h 5832012"/>
              <a:gd name="connsiteX763" fmla="*/ 2841030 w 6184980"/>
              <a:gd name="connsiteY763" fmla="*/ 473580 h 5832012"/>
              <a:gd name="connsiteX764" fmla="*/ 2855816 w 6184980"/>
              <a:gd name="connsiteY764" fmla="*/ 397659 h 5832012"/>
              <a:gd name="connsiteX765" fmla="*/ 2879615 w 6184980"/>
              <a:gd name="connsiteY765" fmla="*/ 374205 h 5832012"/>
              <a:gd name="connsiteX766" fmla="*/ 2897823 w 6184980"/>
              <a:gd name="connsiteY766" fmla="*/ 355285 h 5832012"/>
              <a:gd name="connsiteX767" fmla="*/ 2922977 w 6184980"/>
              <a:gd name="connsiteY767" fmla="*/ 381557 h 5832012"/>
              <a:gd name="connsiteX768" fmla="*/ 2922918 w 6184980"/>
              <a:gd name="connsiteY768" fmla="*/ 422842 h 5832012"/>
              <a:gd name="connsiteX769" fmla="*/ 3007501 w 6184980"/>
              <a:gd name="connsiteY769" fmla="*/ 391974 h 5832012"/>
              <a:gd name="connsiteX770" fmla="*/ 3012750 w 6184980"/>
              <a:gd name="connsiteY770" fmla="*/ 355112 h 5832012"/>
              <a:gd name="connsiteX771" fmla="*/ 2998662 w 6184980"/>
              <a:gd name="connsiteY771" fmla="*/ 308997 h 5832012"/>
              <a:gd name="connsiteX772" fmla="*/ 3000811 w 6184980"/>
              <a:gd name="connsiteY772" fmla="*/ 261226 h 5832012"/>
              <a:gd name="connsiteX773" fmla="*/ 3036401 w 6184980"/>
              <a:gd name="connsiteY773" fmla="*/ 255061 h 5832012"/>
              <a:gd name="connsiteX774" fmla="*/ 3076931 w 6184980"/>
              <a:gd name="connsiteY774" fmla="*/ 245531 h 5832012"/>
              <a:gd name="connsiteX775" fmla="*/ 3103221 w 6184980"/>
              <a:gd name="connsiteY775" fmla="*/ 206632 h 5832012"/>
              <a:gd name="connsiteX776" fmla="*/ 3134979 w 6184980"/>
              <a:gd name="connsiteY776" fmla="*/ 245771 h 5832012"/>
              <a:gd name="connsiteX777" fmla="*/ 3143651 w 6184980"/>
              <a:gd name="connsiteY777" fmla="*/ 265910 h 5832012"/>
              <a:gd name="connsiteX778" fmla="*/ 3167657 w 6184980"/>
              <a:gd name="connsiteY778" fmla="*/ 277769 h 5832012"/>
              <a:gd name="connsiteX779" fmla="*/ 3179376 w 6184980"/>
              <a:gd name="connsiteY779" fmla="*/ 256761 h 5832012"/>
              <a:gd name="connsiteX780" fmla="*/ 3198121 w 6184980"/>
              <a:gd name="connsiteY780" fmla="*/ 225896 h 5832012"/>
              <a:gd name="connsiteX781" fmla="*/ 3230034 w 6184980"/>
              <a:gd name="connsiteY781" fmla="*/ 248288 h 5832012"/>
              <a:gd name="connsiteX782" fmla="*/ 3233269 w 6184980"/>
              <a:gd name="connsiteY782" fmla="*/ 256213 h 5832012"/>
              <a:gd name="connsiteX783" fmla="*/ 3291947 w 6184980"/>
              <a:gd name="connsiteY783" fmla="*/ 269047 h 5832012"/>
              <a:gd name="connsiteX784" fmla="*/ 3338450 w 6184980"/>
              <a:gd name="connsiteY784" fmla="*/ 259788 h 5832012"/>
              <a:gd name="connsiteX785" fmla="*/ 3349477 w 6184980"/>
              <a:gd name="connsiteY785" fmla="*/ 267468 h 5832012"/>
              <a:gd name="connsiteX786" fmla="*/ 3396881 w 6184980"/>
              <a:gd name="connsiteY786" fmla="*/ 264831 h 5832012"/>
              <a:gd name="connsiteX787" fmla="*/ 3434693 w 6184980"/>
              <a:gd name="connsiteY787" fmla="*/ 249193 h 5832012"/>
              <a:gd name="connsiteX788" fmla="*/ 3529808 w 6184980"/>
              <a:gd name="connsiteY788" fmla="*/ 210425 h 5832012"/>
              <a:gd name="connsiteX789" fmla="*/ 3593030 w 6184980"/>
              <a:gd name="connsiteY789" fmla="*/ 135506 h 5832012"/>
              <a:gd name="connsiteX790" fmla="*/ 3611161 w 6184980"/>
              <a:gd name="connsiteY790" fmla="*/ 124959 h 5832012"/>
              <a:gd name="connsiteX791" fmla="*/ 2126187 w 6184980"/>
              <a:gd name="connsiteY791" fmla="*/ 81 h 5832012"/>
              <a:gd name="connsiteX792" fmla="*/ 2134761 w 6184980"/>
              <a:gd name="connsiteY792" fmla="*/ 27061 h 5832012"/>
              <a:gd name="connsiteX793" fmla="*/ 2132249 w 6184980"/>
              <a:gd name="connsiteY793" fmla="*/ 82633 h 5832012"/>
              <a:gd name="connsiteX794" fmla="*/ 2132836 w 6184980"/>
              <a:gd name="connsiteY794" fmla="*/ 96527 h 5832012"/>
              <a:gd name="connsiteX795" fmla="*/ 2132355 w 6184980"/>
              <a:gd name="connsiteY795" fmla="*/ 104011 h 5832012"/>
              <a:gd name="connsiteX796" fmla="*/ 2132424 w 6184980"/>
              <a:gd name="connsiteY796" fmla="*/ 159415 h 5832012"/>
              <a:gd name="connsiteX797" fmla="*/ 2130552 w 6184980"/>
              <a:gd name="connsiteY797" fmla="*/ 180275 h 5832012"/>
              <a:gd name="connsiteX798" fmla="*/ 2118868 w 6184980"/>
              <a:gd name="connsiteY798" fmla="*/ 204695 h 5832012"/>
              <a:gd name="connsiteX799" fmla="*/ 2102589 w 6184980"/>
              <a:gd name="connsiteY799" fmla="*/ 223260 h 5832012"/>
              <a:gd name="connsiteX800" fmla="*/ 2103943 w 6184980"/>
              <a:gd name="connsiteY800" fmla="*/ 243909 h 5832012"/>
              <a:gd name="connsiteX801" fmla="*/ 2121386 w 6184980"/>
              <a:gd name="connsiteY801" fmla="*/ 262854 h 5832012"/>
              <a:gd name="connsiteX802" fmla="*/ 2129929 w 6184980"/>
              <a:gd name="connsiteY802" fmla="*/ 279467 h 5832012"/>
              <a:gd name="connsiteX803" fmla="*/ 2127078 w 6184980"/>
              <a:gd name="connsiteY803" fmla="*/ 290347 h 5832012"/>
              <a:gd name="connsiteX804" fmla="*/ 2121604 w 6184980"/>
              <a:gd name="connsiteY804" fmla="*/ 300751 h 5832012"/>
              <a:gd name="connsiteX805" fmla="*/ 2120525 w 6184980"/>
              <a:gd name="connsiteY805" fmla="*/ 304062 h 5832012"/>
              <a:gd name="connsiteX806" fmla="*/ 2113496 w 6184980"/>
              <a:gd name="connsiteY806" fmla="*/ 320400 h 5832012"/>
              <a:gd name="connsiteX807" fmla="*/ 2113406 w 6184980"/>
              <a:gd name="connsiteY807" fmla="*/ 323970 h 5832012"/>
              <a:gd name="connsiteX808" fmla="*/ 2100003 w 6184980"/>
              <a:gd name="connsiteY808" fmla="*/ 346882 h 5832012"/>
              <a:gd name="connsiteX809" fmla="*/ 2093953 w 6184980"/>
              <a:gd name="connsiteY809" fmla="*/ 373201 h 5832012"/>
              <a:gd name="connsiteX810" fmla="*/ 2097798 w 6184980"/>
              <a:gd name="connsiteY810" fmla="*/ 397251 h 5832012"/>
              <a:gd name="connsiteX811" fmla="*/ 2088405 w 6184980"/>
              <a:gd name="connsiteY811" fmla="*/ 412123 h 5832012"/>
              <a:gd name="connsiteX812" fmla="*/ 2079287 w 6184980"/>
              <a:gd name="connsiteY812" fmla="*/ 411426 h 5832012"/>
              <a:gd name="connsiteX813" fmla="*/ 2065736 w 6184980"/>
              <a:gd name="connsiteY813" fmla="*/ 412314 h 5832012"/>
              <a:gd name="connsiteX814" fmla="*/ 2051365 w 6184980"/>
              <a:gd name="connsiteY814" fmla="*/ 415526 h 5832012"/>
              <a:gd name="connsiteX815" fmla="*/ 2047452 w 6184980"/>
              <a:gd name="connsiteY815" fmla="*/ 415134 h 5832012"/>
              <a:gd name="connsiteX816" fmla="*/ 1992455 w 6184980"/>
              <a:gd name="connsiteY816" fmla="*/ 396707 h 5832012"/>
              <a:gd name="connsiteX817" fmla="*/ 1985664 w 6184980"/>
              <a:gd name="connsiteY817" fmla="*/ 391968 h 5832012"/>
              <a:gd name="connsiteX818" fmla="*/ 1946349 w 6184980"/>
              <a:gd name="connsiteY818" fmla="*/ 350803 h 5832012"/>
              <a:gd name="connsiteX819" fmla="*/ 1924759 w 6184980"/>
              <a:gd name="connsiteY819" fmla="*/ 308152 h 5832012"/>
              <a:gd name="connsiteX820" fmla="*/ 1922739 w 6184980"/>
              <a:gd name="connsiteY820" fmla="*/ 306988 h 5832012"/>
              <a:gd name="connsiteX821" fmla="*/ 1921834 w 6184980"/>
              <a:gd name="connsiteY821" fmla="*/ 308020 h 5832012"/>
              <a:gd name="connsiteX822" fmla="*/ 1909605 w 6184980"/>
              <a:gd name="connsiteY822" fmla="*/ 319191 h 5832012"/>
              <a:gd name="connsiteX823" fmla="*/ 1908067 w 6184980"/>
              <a:gd name="connsiteY823" fmla="*/ 310543 h 5832012"/>
              <a:gd name="connsiteX824" fmla="*/ 1906480 w 6184980"/>
              <a:gd name="connsiteY824" fmla="*/ 306111 h 5832012"/>
              <a:gd name="connsiteX825" fmla="*/ 1903423 w 6184980"/>
              <a:gd name="connsiteY825" fmla="*/ 308903 h 5832012"/>
              <a:gd name="connsiteX826" fmla="*/ 1903709 w 6184980"/>
              <a:gd name="connsiteY826" fmla="*/ 323142 h 5832012"/>
              <a:gd name="connsiteX827" fmla="*/ 1881764 w 6184980"/>
              <a:gd name="connsiteY827" fmla="*/ 368972 h 5832012"/>
              <a:gd name="connsiteX828" fmla="*/ 1868108 w 6184980"/>
              <a:gd name="connsiteY828" fmla="*/ 388013 h 5832012"/>
              <a:gd name="connsiteX829" fmla="*/ 1850585 w 6184980"/>
              <a:gd name="connsiteY829" fmla="*/ 402447 h 5832012"/>
              <a:gd name="connsiteX830" fmla="*/ 1760956 w 6184980"/>
              <a:gd name="connsiteY830" fmla="*/ 429063 h 5832012"/>
              <a:gd name="connsiteX831" fmla="*/ 1747882 w 6184980"/>
              <a:gd name="connsiteY831" fmla="*/ 427328 h 5832012"/>
              <a:gd name="connsiteX832" fmla="*/ 1744803 w 6184980"/>
              <a:gd name="connsiteY832" fmla="*/ 410033 h 5832012"/>
              <a:gd name="connsiteX833" fmla="*/ 1743586 w 6184980"/>
              <a:gd name="connsiteY833" fmla="*/ 381599 h 5832012"/>
              <a:gd name="connsiteX834" fmla="*/ 1725900 w 6184980"/>
              <a:gd name="connsiteY834" fmla="*/ 349060 h 5832012"/>
              <a:gd name="connsiteX835" fmla="*/ 1706573 w 6184980"/>
              <a:gd name="connsiteY835" fmla="*/ 321166 h 5832012"/>
              <a:gd name="connsiteX836" fmla="*/ 1703785 w 6184980"/>
              <a:gd name="connsiteY836" fmla="*/ 313248 h 5832012"/>
              <a:gd name="connsiteX837" fmla="*/ 1720313 w 6184980"/>
              <a:gd name="connsiteY837" fmla="*/ 263885 h 5832012"/>
              <a:gd name="connsiteX838" fmla="*/ 1728887 w 6184980"/>
              <a:gd name="connsiteY838" fmla="*/ 251333 h 5832012"/>
              <a:gd name="connsiteX839" fmla="*/ 1717716 w 6184980"/>
              <a:gd name="connsiteY839" fmla="*/ 239105 h 5832012"/>
              <a:gd name="connsiteX840" fmla="*/ 1693698 w 6184980"/>
              <a:gd name="connsiteY840" fmla="*/ 213786 h 5832012"/>
              <a:gd name="connsiteX841" fmla="*/ 1687436 w 6184980"/>
              <a:gd name="connsiteY841" fmla="*/ 197347 h 5832012"/>
              <a:gd name="connsiteX842" fmla="*/ 1686113 w 6184980"/>
              <a:gd name="connsiteY842" fmla="*/ 187065 h 5832012"/>
              <a:gd name="connsiteX843" fmla="*/ 1685775 w 6184980"/>
              <a:gd name="connsiteY843" fmla="*/ 181903 h 5832012"/>
              <a:gd name="connsiteX844" fmla="*/ 1682474 w 6184980"/>
              <a:gd name="connsiteY844" fmla="*/ 171103 h 5832012"/>
              <a:gd name="connsiteX845" fmla="*/ 1678798 w 6184980"/>
              <a:gd name="connsiteY845" fmla="*/ 149634 h 5832012"/>
              <a:gd name="connsiteX846" fmla="*/ 1668441 w 6184980"/>
              <a:gd name="connsiteY846" fmla="*/ 60883 h 5832012"/>
              <a:gd name="connsiteX847" fmla="*/ 1664204 w 6184980"/>
              <a:gd name="connsiteY847" fmla="*/ 40748 h 5832012"/>
              <a:gd name="connsiteX848" fmla="*/ 1690295 w 6184980"/>
              <a:gd name="connsiteY848" fmla="*/ 18623 h 5832012"/>
              <a:gd name="connsiteX849" fmla="*/ 1718116 w 6184980"/>
              <a:gd name="connsiteY849" fmla="*/ 27815 h 5832012"/>
              <a:gd name="connsiteX850" fmla="*/ 1767771 w 6184980"/>
              <a:gd name="connsiteY850" fmla="*/ 53721 h 5832012"/>
              <a:gd name="connsiteX851" fmla="*/ 1779634 w 6184980"/>
              <a:gd name="connsiteY851" fmla="*/ 61692 h 5832012"/>
              <a:gd name="connsiteX852" fmla="*/ 1786425 w 6184980"/>
              <a:gd name="connsiteY852" fmla="*/ 66431 h 5832012"/>
              <a:gd name="connsiteX853" fmla="*/ 1890193 w 6184980"/>
              <a:gd name="connsiteY853" fmla="*/ 171413 h 5832012"/>
              <a:gd name="connsiteX854" fmla="*/ 1890696 w 6184980"/>
              <a:gd name="connsiteY854" fmla="*/ 144486 h 5832012"/>
              <a:gd name="connsiteX855" fmla="*/ 1893324 w 6184980"/>
              <a:gd name="connsiteY855" fmla="*/ 140102 h 5832012"/>
              <a:gd name="connsiteX856" fmla="*/ 1891050 w 6184980"/>
              <a:gd name="connsiteY856" fmla="*/ 135066 h 5832012"/>
              <a:gd name="connsiteX857" fmla="*/ 1857580 w 6184980"/>
              <a:gd name="connsiteY857" fmla="*/ 99027 h 5832012"/>
              <a:gd name="connsiteX858" fmla="*/ 1840321 w 6184980"/>
              <a:gd name="connsiteY858" fmla="*/ 68080 h 5832012"/>
              <a:gd name="connsiteX859" fmla="*/ 1897286 w 6184980"/>
              <a:gd name="connsiteY859" fmla="*/ 136277 h 5832012"/>
              <a:gd name="connsiteX860" fmla="*/ 1910064 w 6184980"/>
              <a:gd name="connsiteY860" fmla="*/ 133495 h 5832012"/>
              <a:gd name="connsiteX861" fmla="*/ 1928629 w 6184980"/>
              <a:gd name="connsiteY861" fmla="*/ 110244 h 5832012"/>
              <a:gd name="connsiteX862" fmla="*/ 1962495 w 6184980"/>
              <a:gd name="connsiteY862" fmla="*/ 58448 h 5832012"/>
              <a:gd name="connsiteX863" fmla="*/ 1963516 w 6184980"/>
              <a:gd name="connsiteY863" fmla="*/ 69074 h 5832012"/>
              <a:gd name="connsiteX864" fmla="*/ 1916301 w 6184980"/>
              <a:gd name="connsiteY864" fmla="*/ 134706 h 5832012"/>
              <a:gd name="connsiteX865" fmla="*/ 1917760 w 6184980"/>
              <a:gd name="connsiteY865" fmla="*/ 137203 h 5832012"/>
              <a:gd name="connsiteX866" fmla="*/ 1925318 w 6184980"/>
              <a:gd name="connsiteY866" fmla="*/ 148696 h 5832012"/>
              <a:gd name="connsiteX867" fmla="*/ 1925175 w 6184980"/>
              <a:gd name="connsiteY867" fmla="*/ 161342 h 5832012"/>
              <a:gd name="connsiteX868" fmla="*/ 1919231 w 6184980"/>
              <a:gd name="connsiteY868" fmla="*/ 169509 h 5832012"/>
              <a:gd name="connsiteX869" fmla="*/ 1922362 w 6184980"/>
              <a:gd name="connsiteY869" fmla="*/ 177728 h 5832012"/>
              <a:gd name="connsiteX870" fmla="*/ 1930105 w 6184980"/>
              <a:gd name="connsiteY870" fmla="*/ 177220 h 5832012"/>
              <a:gd name="connsiteX871" fmla="*/ 1951007 w 6184980"/>
              <a:gd name="connsiteY871" fmla="*/ 140207 h 5832012"/>
              <a:gd name="connsiteX872" fmla="*/ 1960618 w 6184980"/>
              <a:gd name="connsiteY872" fmla="*/ 123699 h 5832012"/>
              <a:gd name="connsiteX873" fmla="*/ 2004247 w 6184980"/>
              <a:gd name="connsiteY873" fmla="*/ 72559 h 5832012"/>
              <a:gd name="connsiteX874" fmla="*/ 2035892 w 6184980"/>
              <a:gd name="connsiteY874" fmla="*/ 46182 h 5832012"/>
              <a:gd name="connsiteX875" fmla="*/ 2081653 w 6184980"/>
              <a:gd name="connsiteY875" fmla="*/ 12722 h 5832012"/>
              <a:gd name="connsiteX876" fmla="*/ 2103904 w 6184980"/>
              <a:gd name="connsiteY876" fmla="*/ 1218 h 5832012"/>
              <a:gd name="connsiteX877" fmla="*/ 2111002 w 6184980"/>
              <a:gd name="connsiteY877" fmla="*/ 752 h 5832012"/>
              <a:gd name="connsiteX878" fmla="*/ 2126187 w 6184980"/>
              <a:gd name="connsiteY878" fmla="*/ 81 h 58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6184980" h="5832012">
                <a:moveTo>
                  <a:pt x="1363754" y="4120518"/>
                </a:moveTo>
                <a:cubicBezTo>
                  <a:pt x="1368031" y="4121053"/>
                  <a:pt x="1372614" y="4122734"/>
                  <a:pt x="1376279" y="4121206"/>
                </a:cubicBezTo>
                <a:cubicBezTo>
                  <a:pt x="1386056" y="4133426"/>
                  <a:pt x="1398887" y="4129149"/>
                  <a:pt x="1411107" y="4127316"/>
                </a:cubicBezTo>
                <a:cubicBezTo>
                  <a:pt x="1413551" y="4129760"/>
                  <a:pt x="1415995" y="4132204"/>
                  <a:pt x="1419050" y="4134037"/>
                </a:cubicBezTo>
                <a:cubicBezTo>
                  <a:pt x="1427604" y="4139536"/>
                  <a:pt x="1431270" y="4150534"/>
                  <a:pt x="1426993" y="4156644"/>
                </a:cubicBezTo>
                <a:cubicBezTo>
                  <a:pt x="1411718" y="4178029"/>
                  <a:pt x="1411107" y="4209191"/>
                  <a:pt x="1380556" y="4220800"/>
                </a:cubicBezTo>
                <a:cubicBezTo>
                  <a:pt x="1363449" y="4227521"/>
                  <a:pt x="1333510" y="4228743"/>
                  <a:pt x="1321900" y="4214079"/>
                </a:cubicBezTo>
                <a:cubicBezTo>
                  <a:pt x="1315179" y="4206136"/>
                  <a:pt x="1310291" y="4206747"/>
                  <a:pt x="1301737" y="4211024"/>
                </a:cubicBezTo>
                <a:cubicBezTo>
                  <a:pt x="1302348" y="4203692"/>
                  <a:pt x="1311513" y="4201858"/>
                  <a:pt x="1308458" y="4195748"/>
                </a:cubicBezTo>
                <a:cubicBezTo>
                  <a:pt x="1306014" y="4190861"/>
                  <a:pt x="1299904" y="4193915"/>
                  <a:pt x="1296238" y="4192082"/>
                </a:cubicBezTo>
                <a:cubicBezTo>
                  <a:pt x="1301737" y="4178640"/>
                  <a:pt x="1307236" y="4165809"/>
                  <a:pt x="1312124" y="4152367"/>
                </a:cubicBezTo>
                <a:cubicBezTo>
                  <a:pt x="1315179" y="4143202"/>
                  <a:pt x="1327399" y="4140758"/>
                  <a:pt x="1328621" y="4130371"/>
                </a:cubicBezTo>
                <a:cubicBezTo>
                  <a:pt x="1330454" y="4131593"/>
                  <a:pt x="1332898" y="4132204"/>
                  <a:pt x="1334731" y="4133426"/>
                </a:cubicBezTo>
                <a:cubicBezTo>
                  <a:pt x="1340230" y="4130371"/>
                  <a:pt x="1346951" y="4129760"/>
                  <a:pt x="1353061" y="4126705"/>
                </a:cubicBezTo>
                <a:cubicBezTo>
                  <a:pt x="1355505" y="4120595"/>
                  <a:pt x="1359477" y="4119984"/>
                  <a:pt x="1363754" y="4120518"/>
                </a:cubicBezTo>
                <a:close/>
                <a:moveTo>
                  <a:pt x="1759260" y="4036940"/>
                </a:moveTo>
                <a:cubicBezTo>
                  <a:pt x="1764567" y="4038722"/>
                  <a:pt x="1768905" y="4043215"/>
                  <a:pt x="1771074" y="4050032"/>
                </a:cubicBezTo>
                <a:cubicBezTo>
                  <a:pt x="1773863" y="4059018"/>
                  <a:pt x="1774173" y="4068004"/>
                  <a:pt x="1772003" y="4076990"/>
                </a:cubicBezTo>
                <a:cubicBezTo>
                  <a:pt x="1771074" y="4081018"/>
                  <a:pt x="1770454" y="4085046"/>
                  <a:pt x="1769524" y="4089074"/>
                </a:cubicBezTo>
                <a:cubicBezTo>
                  <a:pt x="1768595" y="4090934"/>
                  <a:pt x="1770144" y="4093103"/>
                  <a:pt x="1768595" y="4095272"/>
                </a:cubicBezTo>
                <a:cubicBezTo>
                  <a:pt x="1770454" y="4094032"/>
                  <a:pt x="1771693" y="4092173"/>
                  <a:pt x="1773243" y="4090934"/>
                </a:cubicBezTo>
                <a:cubicBezTo>
                  <a:pt x="1774482" y="4089694"/>
                  <a:pt x="1775412" y="4088454"/>
                  <a:pt x="1776651" y="4087215"/>
                </a:cubicBezTo>
                <a:cubicBezTo>
                  <a:pt x="1778511" y="4085976"/>
                  <a:pt x="1778820" y="4083497"/>
                  <a:pt x="1780370" y="4081948"/>
                </a:cubicBezTo>
                <a:cubicBezTo>
                  <a:pt x="1783778" y="4080398"/>
                  <a:pt x="1786257" y="4077919"/>
                  <a:pt x="1787187" y="4074511"/>
                </a:cubicBezTo>
                <a:cubicBezTo>
                  <a:pt x="1798962" y="4062116"/>
                  <a:pt x="1811976" y="4053440"/>
                  <a:pt x="1830258" y="4059018"/>
                </a:cubicBezTo>
                <a:cubicBezTo>
                  <a:pt x="1839864" y="4062736"/>
                  <a:pt x="1843582" y="4068314"/>
                  <a:pt x="1842962" y="4078539"/>
                </a:cubicBezTo>
                <a:cubicBezTo>
                  <a:pt x="1842343" y="4089074"/>
                  <a:pt x="1837074" y="4097441"/>
                  <a:pt x="1829018" y="4103948"/>
                </a:cubicBezTo>
                <a:cubicBezTo>
                  <a:pt x="1818173" y="4112934"/>
                  <a:pt x="1805469" y="4117892"/>
                  <a:pt x="1792144" y="4121610"/>
                </a:cubicBezTo>
                <a:cubicBezTo>
                  <a:pt x="1790285" y="4121610"/>
                  <a:pt x="1788736" y="4120990"/>
                  <a:pt x="1786877" y="4121920"/>
                </a:cubicBezTo>
                <a:cubicBezTo>
                  <a:pt x="1795243" y="4120680"/>
                  <a:pt x="1802990" y="4124708"/>
                  <a:pt x="1811046" y="4124708"/>
                </a:cubicBezTo>
                <a:cubicBezTo>
                  <a:pt x="1824370" y="4126878"/>
                  <a:pt x="1835215" y="4132765"/>
                  <a:pt x="1841103" y="4145779"/>
                </a:cubicBezTo>
                <a:cubicBezTo>
                  <a:pt x="1842343" y="4148878"/>
                  <a:pt x="1843272" y="4151666"/>
                  <a:pt x="1841103" y="4154765"/>
                </a:cubicBezTo>
                <a:cubicBezTo>
                  <a:pt x="1840793" y="4156624"/>
                  <a:pt x="1840793" y="4157863"/>
                  <a:pt x="1840483" y="4159103"/>
                </a:cubicBezTo>
                <a:cubicBezTo>
                  <a:pt x="1830568" y="4176146"/>
                  <a:pt x="1815694" y="4178005"/>
                  <a:pt x="1798342" y="4173357"/>
                </a:cubicBezTo>
                <a:cubicBezTo>
                  <a:pt x="1791215" y="4171498"/>
                  <a:pt x="1785328" y="4167779"/>
                  <a:pt x="1780680" y="4162202"/>
                </a:cubicBezTo>
                <a:cubicBezTo>
                  <a:pt x="1780680" y="4161892"/>
                  <a:pt x="1780370" y="4161272"/>
                  <a:pt x="1780370" y="4160962"/>
                </a:cubicBezTo>
                <a:cubicBezTo>
                  <a:pt x="1774792" y="4158483"/>
                  <a:pt x="1771384" y="4154145"/>
                  <a:pt x="1768285" y="4149498"/>
                </a:cubicBezTo>
                <a:cubicBezTo>
                  <a:pt x="1767665" y="4148258"/>
                  <a:pt x="1767355" y="4146709"/>
                  <a:pt x="1766116" y="4145779"/>
                </a:cubicBezTo>
                <a:cubicBezTo>
                  <a:pt x="1767975" y="4147948"/>
                  <a:pt x="1768285" y="4150737"/>
                  <a:pt x="1770144" y="4152906"/>
                </a:cubicBezTo>
                <a:cubicBezTo>
                  <a:pt x="1773243" y="4160033"/>
                  <a:pt x="1771384" y="4168089"/>
                  <a:pt x="1773243" y="4175216"/>
                </a:cubicBezTo>
                <a:cubicBezTo>
                  <a:pt x="1772933" y="4175526"/>
                  <a:pt x="1772933" y="4176146"/>
                  <a:pt x="1773243" y="4176455"/>
                </a:cubicBezTo>
                <a:cubicBezTo>
                  <a:pt x="1772933" y="4177075"/>
                  <a:pt x="1772313" y="4178005"/>
                  <a:pt x="1772003" y="4178624"/>
                </a:cubicBezTo>
                <a:cubicBezTo>
                  <a:pt x="1768595" y="4191329"/>
                  <a:pt x="1762088" y="4197836"/>
                  <a:pt x="1753412" y="4197216"/>
                </a:cubicBezTo>
                <a:cubicBezTo>
                  <a:pt x="1740087" y="4196287"/>
                  <a:pt x="1728313" y="4185132"/>
                  <a:pt x="1727383" y="4172737"/>
                </a:cubicBezTo>
                <a:cubicBezTo>
                  <a:pt x="1726144" y="4160962"/>
                  <a:pt x="1731411" y="4151666"/>
                  <a:pt x="1738228" y="4142990"/>
                </a:cubicBezTo>
                <a:cubicBezTo>
                  <a:pt x="1739468" y="4141441"/>
                  <a:pt x="1739778" y="4139272"/>
                  <a:pt x="1741327" y="4137413"/>
                </a:cubicBezTo>
                <a:cubicBezTo>
                  <a:pt x="1739778" y="4138962"/>
                  <a:pt x="1737918" y="4138343"/>
                  <a:pt x="1736369" y="4139272"/>
                </a:cubicBezTo>
                <a:cubicBezTo>
                  <a:pt x="1724594" y="4145469"/>
                  <a:pt x="1712820" y="4148878"/>
                  <a:pt x="1700735" y="4139272"/>
                </a:cubicBezTo>
                <a:cubicBezTo>
                  <a:pt x="1693298" y="4133384"/>
                  <a:pt x="1689580" y="4119751"/>
                  <a:pt x="1692369" y="4110145"/>
                </a:cubicBezTo>
                <a:cubicBezTo>
                  <a:pt x="1695157" y="4100539"/>
                  <a:pt x="1701045" y="4096201"/>
                  <a:pt x="1712820" y="4095272"/>
                </a:cubicBezTo>
                <a:cubicBezTo>
                  <a:pt x="1715918" y="4096201"/>
                  <a:pt x="1719327" y="4096201"/>
                  <a:pt x="1721806" y="4098370"/>
                </a:cubicBezTo>
                <a:cubicBezTo>
                  <a:pt x="1722425" y="4098370"/>
                  <a:pt x="1723045" y="4098680"/>
                  <a:pt x="1723665" y="4098680"/>
                </a:cubicBezTo>
                <a:cubicBezTo>
                  <a:pt x="1730172" y="4099919"/>
                  <a:pt x="1735750" y="4103328"/>
                  <a:pt x="1739778" y="4108286"/>
                </a:cubicBezTo>
                <a:cubicBezTo>
                  <a:pt x="1740397" y="4108596"/>
                  <a:pt x="1740397" y="4109835"/>
                  <a:pt x="1741637" y="4109835"/>
                </a:cubicBezTo>
                <a:cubicBezTo>
                  <a:pt x="1741327" y="4109525"/>
                  <a:pt x="1740707" y="4109215"/>
                  <a:pt x="1740397" y="4108596"/>
                </a:cubicBezTo>
                <a:cubicBezTo>
                  <a:pt x="1735440" y="4103638"/>
                  <a:pt x="1732651" y="4097441"/>
                  <a:pt x="1731102" y="4090624"/>
                </a:cubicBezTo>
                <a:cubicBezTo>
                  <a:pt x="1728932" y="4080089"/>
                  <a:pt x="1725214" y="4069553"/>
                  <a:pt x="1728932" y="4058708"/>
                </a:cubicBezTo>
                <a:cubicBezTo>
                  <a:pt x="1731411" y="4051271"/>
                  <a:pt x="1734820" y="4044764"/>
                  <a:pt x="1741637" y="4040116"/>
                </a:cubicBezTo>
                <a:cubicBezTo>
                  <a:pt x="1747679" y="4036088"/>
                  <a:pt x="1753954" y="4035158"/>
                  <a:pt x="1759260" y="4036940"/>
                </a:cubicBezTo>
                <a:close/>
                <a:moveTo>
                  <a:pt x="1587630" y="3591293"/>
                </a:moveTo>
                <a:cubicBezTo>
                  <a:pt x="1594708" y="3589589"/>
                  <a:pt x="1602311" y="3589851"/>
                  <a:pt x="1610438" y="3591948"/>
                </a:cubicBezTo>
                <a:cubicBezTo>
                  <a:pt x="1627217" y="3596143"/>
                  <a:pt x="1640850" y="3605057"/>
                  <a:pt x="1651336" y="3619213"/>
                </a:cubicBezTo>
                <a:cubicBezTo>
                  <a:pt x="1668639" y="3626554"/>
                  <a:pt x="1668116" y="3644906"/>
                  <a:pt x="1674932" y="3656441"/>
                </a:cubicBezTo>
                <a:cubicBezTo>
                  <a:pt x="1671261" y="3636516"/>
                  <a:pt x="1680699" y="3619213"/>
                  <a:pt x="1694856" y="3605057"/>
                </a:cubicBezTo>
                <a:cubicBezTo>
                  <a:pt x="1704818" y="3595095"/>
                  <a:pt x="1717927" y="3596143"/>
                  <a:pt x="1729987" y="3601386"/>
                </a:cubicBezTo>
                <a:cubicBezTo>
                  <a:pt x="1748338" y="3608727"/>
                  <a:pt x="1761447" y="3627603"/>
                  <a:pt x="1761447" y="3646479"/>
                </a:cubicBezTo>
                <a:cubicBezTo>
                  <a:pt x="1761447" y="3665880"/>
                  <a:pt x="1748338" y="3684756"/>
                  <a:pt x="1729462" y="3693145"/>
                </a:cubicBezTo>
                <a:cubicBezTo>
                  <a:pt x="1725268" y="3694718"/>
                  <a:pt x="1721073" y="3695242"/>
                  <a:pt x="1716354" y="3697864"/>
                </a:cubicBezTo>
                <a:cubicBezTo>
                  <a:pt x="1765641" y="3690523"/>
                  <a:pt x="1797626" y="3726702"/>
                  <a:pt x="1786091" y="3767076"/>
                </a:cubicBezTo>
                <a:cubicBezTo>
                  <a:pt x="1775080" y="3794341"/>
                  <a:pt x="1752533" y="3801682"/>
                  <a:pt x="1728938" y="3784903"/>
                </a:cubicBezTo>
                <a:cubicBezTo>
                  <a:pt x="1714781" y="3775465"/>
                  <a:pt x="1703770" y="3763930"/>
                  <a:pt x="1698002" y="3747675"/>
                </a:cubicBezTo>
                <a:cubicBezTo>
                  <a:pt x="1705868" y="3770222"/>
                  <a:pt x="1704295" y="3792768"/>
                  <a:pt x="1696429" y="3814790"/>
                </a:cubicBezTo>
                <a:cubicBezTo>
                  <a:pt x="1688040" y="3838386"/>
                  <a:pt x="1670212" y="3851494"/>
                  <a:pt x="1645569" y="3856213"/>
                </a:cubicBezTo>
                <a:cubicBezTo>
                  <a:pt x="1639277" y="3853067"/>
                  <a:pt x="1630887" y="3853067"/>
                  <a:pt x="1627217" y="3844677"/>
                </a:cubicBezTo>
                <a:cubicBezTo>
                  <a:pt x="1608341" y="3833667"/>
                  <a:pt x="1612011" y="3815839"/>
                  <a:pt x="1613584" y="3798536"/>
                </a:cubicBezTo>
                <a:cubicBezTo>
                  <a:pt x="1614109" y="3791720"/>
                  <a:pt x="1616730" y="3785427"/>
                  <a:pt x="1618828" y="3778612"/>
                </a:cubicBezTo>
                <a:cubicBezTo>
                  <a:pt x="1628266" y="3765503"/>
                  <a:pt x="1637179" y="3752395"/>
                  <a:pt x="1646617" y="3739286"/>
                </a:cubicBezTo>
                <a:cubicBezTo>
                  <a:pt x="1647666" y="3736665"/>
                  <a:pt x="1648715" y="3734567"/>
                  <a:pt x="1651336" y="3732994"/>
                </a:cubicBezTo>
                <a:cubicBezTo>
                  <a:pt x="1649240" y="3732470"/>
                  <a:pt x="1648190" y="3734567"/>
                  <a:pt x="1646617" y="3734567"/>
                </a:cubicBezTo>
                <a:cubicBezTo>
                  <a:pt x="1642947" y="3735091"/>
                  <a:pt x="1639277" y="3736140"/>
                  <a:pt x="1637704" y="3739811"/>
                </a:cubicBezTo>
                <a:cubicBezTo>
                  <a:pt x="1613060" y="3758687"/>
                  <a:pt x="1586319" y="3772844"/>
                  <a:pt x="1554334" y="3770746"/>
                </a:cubicBezTo>
                <a:cubicBezTo>
                  <a:pt x="1531264" y="3769173"/>
                  <a:pt x="1517107" y="3757114"/>
                  <a:pt x="1514485" y="3739286"/>
                </a:cubicBezTo>
                <a:cubicBezTo>
                  <a:pt x="1511863" y="3722508"/>
                  <a:pt x="1524448" y="3704680"/>
                  <a:pt x="1544372" y="3696291"/>
                </a:cubicBezTo>
                <a:cubicBezTo>
                  <a:pt x="1567443" y="3686329"/>
                  <a:pt x="1592087" y="3686329"/>
                  <a:pt x="1616206" y="3688950"/>
                </a:cubicBezTo>
                <a:cubicBezTo>
                  <a:pt x="1621974" y="3689475"/>
                  <a:pt x="1627741" y="3689999"/>
                  <a:pt x="1637704" y="3691572"/>
                </a:cubicBezTo>
                <a:cubicBezTo>
                  <a:pt x="1618303" y="3678988"/>
                  <a:pt x="1599952" y="3673220"/>
                  <a:pt x="1584746" y="3661685"/>
                </a:cubicBezTo>
                <a:cubicBezTo>
                  <a:pt x="1583173" y="3658539"/>
                  <a:pt x="1577930" y="3658539"/>
                  <a:pt x="1576881" y="3654868"/>
                </a:cubicBezTo>
                <a:cubicBezTo>
                  <a:pt x="1574783" y="3652771"/>
                  <a:pt x="1573210" y="3651198"/>
                  <a:pt x="1571113" y="3649101"/>
                </a:cubicBezTo>
                <a:cubicBezTo>
                  <a:pt x="1566918" y="3647528"/>
                  <a:pt x="1566394" y="3643333"/>
                  <a:pt x="1564821" y="3639663"/>
                </a:cubicBezTo>
                <a:cubicBezTo>
                  <a:pt x="1560627" y="3626554"/>
                  <a:pt x="1556432" y="3613446"/>
                  <a:pt x="1567967" y="3602435"/>
                </a:cubicBezTo>
                <a:cubicBezTo>
                  <a:pt x="1573997" y="3596667"/>
                  <a:pt x="1580551" y="3592997"/>
                  <a:pt x="1587630" y="3591293"/>
                </a:cubicBezTo>
                <a:close/>
                <a:moveTo>
                  <a:pt x="344787" y="3486156"/>
                </a:moveTo>
                <a:cubicBezTo>
                  <a:pt x="347804" y="3485492"/>
                  <a:pt x="351062" y="3486820"/>
                  <a:pt x="354683" y="3490682"/>
                </a:cubicBezTo>
                <a:cubicBezTo>
                  <a:pt x="357097" y="3493096"/>
                  <a:pt x="359028" y="3495509"/>
                  <a:pt x="360476" y="3498406"/>
                </a:cubicBezTo>
                <a:cubicBezTo>
                  <a:pt x="361442" y="3504682"/>
                  <a:pt x="364338" y="3508061"/>
                  <a:pt x="370614" y="3508544"/>
                </a:cubicBezTo>
                <a:cubicBezTo>
                  <a:pt x="374959" y="3510958"/>
                  <a:pt x="379304" y="3513854"/>
                  <a:pt x="383166" y="3517716"/>
                </a:cubicBezTo>
                <a:cubicBezTo>
                  <a:pt x="384131" y="3518682"/>
                  <a:pt x="384614" y="3519647"/>
                  <a:pt x="385580" y="3521095"/>
                </a:cubicBezTo>
                <a:cubicBezTo>
                  <a:pt x="398131" y="3537992"/>
                  <a:pt x="406338" y="3556820"/>
                  <a:pt x="409235" y="3577579"/>
                </a:cubicBezTo>
                <a:cubicBezTo>
                  <a:pt x="409718" y="3580475"/>
                  <a:pt x="410201" y="3583371"/>
                  <a:pt x="410201" y="3586268"/>
                </a:cubicBezTo>
                <a:cubicBezTo>
                  <a:pt x="409718" y="3606544"/>
                  <a:pt x="412614" y="3626820"/>
                  <a:pt x="404890" y="3646130"/>
                </a:cubicBezTo>
                <a:cubicBezTo>
                  <a:pt x="401028" y="3662544"/>
                  <a:pt x="394270" y="3677992"/>
                  <a:pt x="386063" y="3692958"/>
                </a:cubicBezTo>
                <a:cubicBezTo>
                  <a:pt x="385580" y="3693923"/>
                  <a:pt x="386063" y="3695372"/>
                  <a:pt x="386545" y="3695372"/>
                </a:cubicBezTo>
                <a:cubicBezTo>
                  <a:pt x="388476" y="3694889"/>
                  <a:pt x="386063" y="3696337"/>
                  <a:pt x="387994" y="3695372"/>
                </a:cubicBezTo>
                <a:cubicBezTo>
                  <a:pt x="403442" y="3686199"/>
                  <a:pt x="403442" y="3686199"/>
                  <a:pt x="405373" y="3697303"/>
                </a:cubicBezTo>
                <a:cubicBezTo>
                  <a:pt x="403925" y="3700199"/>
                  <a:pt x="401994" y="3702613"/>
                  <a:pt x="399580" y="3704544"/>
                </a:cubicBezTo>
                <a:cubicBezTo>
                  <a:pt x="398614" y="3705992"/>
                  <a:pt x="396200" y="3706958"/>
                  <a:pt x="397166" y="3708889"/>
                </a:cubicBezTo>
                <a:cubicBezTo>
                  <a:pt x="398131" y="3710820"/>
                  <a:pt x="400062" y="3710337"/>
                  <a:pt x="401511" y="3709371"/>
                </a:cubicBezTo>
                <a:cubicBezTo>
                  <a:pt x="405373" y="3706475"/>
                  <a:pt x="408269" y="3702130"/>
                  <a:pt x="412614" y="3699233"/>
                </a:cubicBezTo>
                <a:cubicBezTo>
                  <a:pt x="428545" y="3690544"/>
                  <a:pt x="446890" y="3687648"/>
                  <a:pt x="464270" y="3684751"/>
                </a:cubicBezTo>
                <a:cubicBezTo>
                  <a:pt x="472477" y="3682820"/>
                  <a:pt x="480683" y="3681854"/>
                  <a:pt x="488890" y="3682337"/>
                </a:cubicBezTo>
                <a:cubicBezTo>
                  <a:pt x="497097" y="3681854"/>
                  <a:pt x="504821" y="3684268"/>
                  <a:pt x="512545" y="3686199"/>
                </a:cubicBezTo>
                <a:cubicBezTo>
                  <a:pt x="547787" y="3691509"/>
                  <a:pt x="574339" y="3711786"/>
                  <a:pt x="596063" y="3738820"/>
                </a:cubicBezTo>
                <a:cubicBezTo>
                  <a:pt x="598476" y="3742682"/>
                  <a:pt x="601856" y="3746061"/>
                  <a:pt x="603787" y="3750406"/>
                </a:cubicBezTo>
                <a:cubicBezTo>
                  <a:pt x="606201" y="3759096"/>
                  <a:pt x="596546" y="3759579"/>
                  <a:pt x="592200" y="3764889"/>
                </a:cubicBezTo>
                <a:cubicBezTo>
                  <a:pt x="583511" y="3770199"/>
                  <a:pt x="576269" y="3776958"/>
                  <a:pt x="570477" y="3785647"/>
                </a:cubicBezTo>
                <a:cubicBezTo>
                  <a:pt x="563235" y="3796751"/>
                  <a:pt x="558890" y="3809303"/>
                  <a:pt x="556959" y="3822337"/>
                </a:cubicBezTo>
                <a:cubicBezTo>
                  <a:pt x="554545" y="3833923"/>
                  <a:pt x="552132" y="3845510"/>
                  <a:pt x="548270" y="3857096"/>
                </a:cubicBezTo>
                <a:cubicBezTo>
                  <a:pt x="547304" y="3859993"/>
                  <a:pt x="545856" y="3862406"/>
                  <a:pt x="543925" y="3864820"/>
                </a:cubicBezTo>
                <a:cubicBezTo>
                  <a:pt x="531373" y="3882199"/>
                  <a:pt x="513028" y="3886544"/>
                  <a:pt x="493235" y="3886061"/>
                </a:cubicBezTo>
                <a:cubicBezTo>
                  <a:pt x="487925" y="3886544"/>
                  <a:pt x="482131" y="3884613"/>
                  <a:pt x="477304" y="3887992"/>
                </a:cubicBezTo>
                <a:cubicBezTo>
                  <a:pt x="473442" y="3893303"/>
                  <a:pt x="475373" y="3899579"/>
                  <a:pt x="475373" y="3905372"/>
                </a:cubicBezTo>
                <a:cubicBezTo>
                  <a:pt x="474890" y="3917441"/>
                  <a:pt x="476821" y="3929993"/>
                  <a:pt x="471994" y="3942061"/>
                </a:cubicBezTo>
                <a:cubicBezTo>
                  <a:pt x="469580" y="3947854"/>
                  <a:pt x="468131" y="3953648"/>
                  <a:pt x="463304" y="3958475"/>
                </a:cubicBezTo>
                <a:cubicBezTo>
                  <a:pt x="460407" y="3960406"/>
                  <a:pt x="457511" y="3963303"/>
                  <a:pt x="456063" y="3966682"/>
                </a:cubicBezTo>
                <a:cubicBezTo>
                  <a:pt x="455097" y="3968130"/>
                  <a:pt x="453649" y="3969579"/>
                  <a:pt x="452200" y="3970544"/>
                </a:cubicBezTo>
                <a:cubicBezTo>
                  <a:pt x="447856" y="3972475"/>
                  <a:pt x="446890" y="3976338"/>
                  <a:pt x="445924" y="3980682"/>
                </a:cubicBezTo>
                <a:cubicBezTo>
                  <a:pt x="443028" y="3988406"/>
                  <a:pt x="436269" y="3992751"/>
                  <a:pt x="431442" y="3998544"/>
                </a:cubicBezTo>
                <a:cubicBezTo>
                  <a:pt x="409718" y="4021234"/>
                  <a:pt x="387511" y="4043441"/>
                  <a:pt x="368200" y="4068544"/>
                </a:cubicBezTo>
                <a:cubicBezTo>
                  <a:pt x="363856" y="4074337"/>
                  <a:pt x="360476" y="4080613"/>
                  <a:pt x="355166" y="4085924"/>
                </a:cubicBezTo>
                <a:cubicBezTo>
                  <a:pt x="341649" y="4099924"/>
                  <a:pt x="329097" y="4098475"/>
                  <a:pt x="319442" y="4080613"/>
                </a:cubicBezTo>
                <a:cubicBezTo>
                  <a:pt x="318959" y="4069510"/>
                  <a:pt x="317511" y="4058889"/>
                  <a:pt x="307373" y="4052130"/>
                </a:cubicBezTo>
                <a:cubicBezTo>
                  <a:pt x="298683" y="4033786"/>
                  <a:pt x="297235" y="4013993"/>
                  <a:pt x="293373" y="3994682"/>
                </a:cubicBezTo>
                <a:cubicBezTo>
                  <a:pt x="293373" y="3989372"/>
                  <a:pt x="293373" y="3984544"/>
                  <a:pt x="291442" y="3979716"/>
                </a:cubicBezTo>
                <a:cubicBezTo>
                  <a:pt x="290959" y="3976820"/>
                  <a:pt x="290476" y="3973923"/>
                  <a:pt x="290476" y="3971027"/>
                </a:cubicBezTo>
                <a:cubicBezTo>
                  <a:pt x="290959" y="3919371"/>
                  <a:pt x="297235" y="3867717"/>
                  <a:pt x="301580" y="3815579"/>
                </a:cubicBezTo>
                <a:cubicBezTo>
                  <a:pt x="293373" y="3821372"/>
                  <a:pt x="291442" y="3832958"/>
                  <a:pt x="279855" y="3833923"/>
                </a:cubicBezTo>
                <a:cubicBezTo>
                  <a:pt x="277925" y="3833923"/>
                  <a:pt x="276476" y="3834406"/>
                  <a:pt x="274545" y="3834889"/>
                </a:cubicBezTo>
                <a:cubicBezTo>
                  <a:pt x="273097" y="3836337"/>
                  <a:pt x="272131" y="3837786"/>
                  <a:pt x="272131" y="3840199"/>
                </a:cubicBezTo>
                <a:cubicBezTo>
                  <a:pt x="272131" y="3857578"/>
                  <a:pt x="265855" y="3874475"/>
                  <a:pt x="266821" y="3891855"/>
                </a:cubicBezTo>
                <a:cubicBezTo>
                  <a:pt x="263924" y="3903923"/>
                  <a:pt x="264407" y="3917441"/>
                  <a:pt x="254269" y="3927096"/>
                </a:cubicBezTo>
                <a:cubicBezTo>
                  <a:pt x="259579" y="3896199"/>
                  <a:pt x="264890" y="3865303"/>
                  <a:pt x="268752" y="3834406"/>
                </a:cubicBezTo>
                <a:cubicBezTo>
                  <a:pt x="266338" y="3830061"/>
                  <a:pt x="257648" y="3833923"/>
                  <a:pt x="257648" y="3826199"/>
                </a:cubicBezTo>
                <a:cubicBezTo>
                  <a:pt x="247028" y="3824268"/>
                  <a:pt x="236890" y="3825716"/>
                  <a:pt x="226269" y="3827648"/>
                </a:cubicBezTo>
                <a:cubicBezTo>
                  <a:pt x="204545" y="3831027"/>
                  <a:pt x="182821" y="3833923"/>
                  <a:pt x="161580" y="3836820"/>
                </a:cubicBezTo>
                <a:cubicBezTo>
                  <a:pt x="161097" y="3831509"/>
                  <a:pt x="167372" y="3831992"/>
                  <a:pt x="169304" y="3828613"/>
                </a:cubicBezTo>
                <a:cubicBezTo>
                  <a:pt x="197786" y="3825716"/>
                  <a:pt x="225786" y="3822820"/>
                  <a:pt x="254269" y="3820406"/>
                </a:cubicBezTo>
                <a:cubicBezTo>
                  <a:pt x="254269" y="3819441"/>
                  <a:pt x="254752" y="3818475"/>
                  <a:pt x="255235" y="3817509"/>
                </a:cubicBezTo>
                <a:cubicBezTo>
                  <a:pt x="257648" y="3813165"/>
                  <a:pt x="257648" y="3808337"/>
                  <a:pt x="259096" y="3803510"/>
                </a:cubicBezTo>
                <a:cubicBezTo>
                  <a:pt x="261028" y="3798682"/>
                  <a:pt x="263924" y="3795785"/>
                  <a:pt x="269235" y="3794820"/>
                </a:cubicBezTo>
                <a:cubicBezTo>
                  <a:pt x="272614" y="3794337"/>
                  <a:pt x="276476" y="3794820"/>
                  <a:pt x="279855" y="3793854"/>
                </a:cubicBezTo>
                <a:cubicBezTo>
                  <a:pt x="285166" y="3792889"/>
                  <a:pt x="284200" y="3789027"/>
                  <a:pt x="284200" y="3785647"/>
                </a:cubicBezTo>
                <a:cubicBezTo>
                  <a:pt x="284200" y="3781786"/>
                  <a:pt x="282269" y="3778889"/>
                  <a:pt x="278407" y="3779854"/>
                </a:cubicBezTo>
                <a:cubicBezTo>
                  <a:pt x="263924" y="3783716"/>
                  <a:pt x="247993" y="3781786"/>
                  <a:pt x="234476" y="3789027"/>
                </a:cubicBezTo>
                <a:cubicBezTo>
                  <a:pt x="227717" y="3790475"/>
                  <a:pt x="220959" y="3791441"/>
                  <a:pt x="214683" y="3792889"/>
                </a:cubicBezTo>
                <a:cubicBezTo>
                  <a:pt x="191028" y="3791923"/>
                  <a:pt x="167372" y="3799165"/>
                  <a:pt x="143717" y="3793854"/>
                </a:cubicBezTo>
                <a:cubicBezTo>
                  <a:pt x="129717" y="3790475"/>
                  <a:pt x="115235" y="3789510"/>
                  <a:pt x="100752" y="3787096"/>
                </a:cubicBezTo>
                <a:cubicBezTo>
                  <a:pt x="80958" y="3785165"/>
                  <a:pt x="61648" y="3778406"/>
                  <a:pt x="42337" y="3774062"/>
                </a:cubicBezTo>
                <a:cubicBezTo>
                  <a:pt x="33165" y="3773096"/>
                  <a:pt x="23993" y="3772613"/>
                  <a:pt x="17717" y="3764406"/>
                </a:cubicBezTo>
                <a:cubicBezTo>
                  <a:pt x="15786" y="3762475"/>
                  <a:pt x="13855" y="3761027"/>
                  <a:pt x="12407" y="3759096"/>
                </a:cubicBezTo>
                <a:cubicBezTo>
                  <a:pt x="8545" y="3755233"/>
                  <a:pt x="4682" y="3751854"/>
                  <a:pt x="1303" y="3747509"/>
                </a:cubicBezTo>
                <a:cubicBezTo>
                  <a:pt x="-4007" y="3733027"/>
                  <a:pt x="8062" y="3727717"/>
                  <a:pt x="16752" y="3721923"/>
                </a:cubicBezTo>
                <a:cubicBezTo>
                  <a:pt x="33165" y="3710820"/>
                  <a:pt x="49096" y="3699233"/>
                  <a:pt x="62614" y="3685233"/>
                </a:cubicBezTo>
                <a:cubicBezTo>
                  <a:pt x="65993" y="3681854"/>
                  <a:pt x="69855" y="3678475"/>
                  <a:pt x="73234" y="3675096"/>
                </a:cubicBezTo>
                <a:cubicBezTo>
                  <a:pt x="74683" y="3672682"/>
                  <a:pt x="77097" y="3671234"/>
                  <a:pt x="79510" y="3670268"/>
                </a:cubicBezTo>
                <a:cubicBezTo>
                  <a:pt x="93993" y="3657234"/>
                  <a:pt x="108959" y="3644682"/>
                  <a:pt x="123442" y="3631647"/>
                </a:cubicBezTo>
                <a:cubicBezTo>
                  <a:pt x="126820" y="3623923"/>
                  <a:pt x="134545" y="3621509"/>
                  <a:pt x="141303" y="3618613"/>
                </a:cubicBezTo>
                <a:cubicBezTo>
                  <a:pt x="149510" y="3612820"/>
                  <a:pt x="158682" y="3611372"/>
                  <a:pt x="168821" y="3610889"/>
                </a:cubicBezTo>
                <a:cubicBezTo>
                  <a:pt x="177511" y="3610889"/>
                  <a:pt x="186200" y="3610889"/>
                  <a:pt x="194890" y="3610889"/>
                </a:cubicBezTo>
                <a:cubicBezTo>
                  <a:pt x="210338" y="3610889"/>
                  <a:pt x="210338" y="3610406"/>
                  <a:pt x="210338" y="3595441"/>
                </a:cubicBezTo>
                <a:cubicBezTo>
                  <a:pt x="210338" y="3586268"/>
                  <a:pt x="209855" y="3577096"/>
                  <a:pt x="213234" y="3568406"/>
                </a:cubicBezTo>
                <a:cubicBezTo>
                  <a:pt x="215166" y="3562130"/>
                  <a:pt x="218545" y="3556337"/>
                  <a:pt x="220476" y="3550061"/>
                </a:cubicBezTo>
                <a:cubicBezTo>
                  <a:pt x="222890" y="3545716"/>
                  <a:pt x="226752" y="3545233"/>
                  <a:pt x="231097" y="3544751"/>
                </a:cubicBezTo>
                <a:cubicBezTo>
                  <a:pt x="235441" y="3544751"/>
                  <a:pt x="239787" y="3544751"/>
                  <a:pt x="243165" y="3541854"/>
                </a:cubicBezTo>
                <a:cubicBezTo>
                  <a:pt x="244131" y="3541372"/>
                  <a:pt x="245580" y="3540889"/>
                  <a:pt x="246545" y="3540406"/>
                </a:cubicBezTo>
                <a:cubicBezTo>
                  <a:pt x="252338" y="3538475"/>
                  <a:pt x="260062" y="3541854"/>
                  <a:pt x="264407" y="3534613"/>
                </a:cubicBezTo>
                <a:cubicBezTo>
                  <a:pt x="265373" y="3533648"/>
                  <a:pt x="266338" y="3532682"/>
                  <a:pt x="267303" y="3532199"/>
                </a:cubicBezTo>
                <a:cubicBezTo>
                  <a:pt x="276476" y="3529785"/>
                  <a:pt x="286131" y="3530751"/>
                  <a:pt x="294821" y="3526889"/>
                </a:cubicBezTo>
                <a:cubicBezTo>
                  <a:pt x="304476" y="3524475"/>
                  <a:pt x="312683" y="3520130"/>
                  <a:pt x="319924" y="3513371"/>
                </a:cubicBezTo>
                <a:cubicBezTo>
                  <a:pt x="327166" y="3508061"/>
                  <a:pt x="331994" y="3500820"/>
                  <a:pt x="336338" y="3493579"/>
                </a:cubicBezTo>
                <a:cubicBezTo>
                  <a:pt x="338994" y="3489475"/>
                  <a:pt x="341769" y="3486820"/>
                  <a:pt x="344787" y="3486156"/>
                </a:cubicBezTo>
                <a:close/>
                <a:moveTo>
                  <a:pt x="868876" y="3142884"/>
                </a:moveTo>
                <a:cubicBezTo>
                  <a:pt x="877124" y="3140898"/>
                  <a:pt x="885984" y="3141203"/>
                  <a:pt x="895455" y="3143647"/>
                </a:cubicBezTo>
                <a:cubicBezTo>
                  <a:pt x="915007" y="3148536"/>
                  <a:pt x="930893" y="3158923"/>
                  <a:pt x="943113" y="3175419"/>
                </a:cubicBezTo>
                <a:cubicBezTo>
                  <a:pt x="963276" y="3183974"/>
                  <a:pt x="962666" y="3205359"/>
                  <a:pt x="970609" y="3218801"/>
                </a:cubicBezTo>
                <a:cubicBezTo>
                  <a:pt x="966331" y="3195582"/>
                  <a:pt x="977329" y="3175419"/>
                  <a:pt x="993826" y="3158923"/>
                </a:cubicBezTo>
                <a:cubicBezTo>
                  <a:pt x="1005435" y="3147314"/>
                  <a:pt x="1020711" y="3148536"/>
                  <a:pt x="1034764" y="3154646"/>
                </a:cubicBezTo>
                <a:cubicBezTo>
                  <a:pt x="1056149" y="3163199"/>
                  <a:pt x="1071424" y="3185195"/>
                  <a:pt x="1071424" y="3207192"/>
                </a:cubicBezTo>
                <a:cubicBezTo>
                  <a:pt x="1071424" y="3229799"/>
                  <a:pt x="1056149" y="3251796"/>
                  <a:pt x="1034153" y="3261572"/>
                </a:cubicBezTo>
                <a:cubicBezTo>
                  <a:pt x="1029265" y="3263404"/>
                  <a:pt x="1024377" y="3264015"/>
                  <a:pt x="1018878" y="3267070"/>
                </a:cubicBezTo>
                <a:cubicBezTo>
                  <a:pt x="1076312" y="3258516"/>
                  <a:pt x="1113584" y="3300675"/>
                  <a:pt x="1100142" y="3347723"/>
                </a:cubicBezTo>
                <a:cubicBezTo>
                  <a:pt x="1087310" y="3379495"/>
                  <a:pt x="1061037" y="3388049"/>
                  <a:pt x="1033541" y="3368497"/>
                </a:cubicBezTo>
                <a:cubicBezTo>
                  <a:pt x="1017045" y="3357499"/>
                  <a:pt x="1004214" y="3344057"/>
                  <a:pt x="997492" y="3325116"/>
                </a:cubicBezTo>
                <a:cubicBezTo>
                  <a:pt x="1006658" y="3351389"/>
                  <a:pt x="1004825" y="3377662"/>
                  <a:pt x="995659" y="3403324"/>
                </a:cubicBezTo>
                <a:cubicBezTo>
                  <a:pt x="985883" y="3430820"/>
                  <a:pt x="965109" y="3446095"/>
                  <a:pt x="936392" y="3451594"/>
                </a:cubicBezTo>
                <a:cubicBezTo>
                  <a:pt x="929060" y="3447928"/>
                  <a:pt x="919284" y="3447928"/>
                  <a:pt x="915007" y="3438152"/>
                </a:cubicBezTo>
                <a:cubicBezTo>
                  <a:pt x="893011" y="3425321"/>
                  <a:pt x="897288" y="3404547"/>
                  <a:pt x="899121" y="3384383"/>
                </a:cubicBezTo>
                <a:cubicBezTo>
                  <a:pt x="899732" y="3376440"/>
                  <a:pt x="902787" y="3369108"/>
                  <a:pt x="905231" y="3361166"/>
                </a:cubicBezTo>
                <a:cubicBezTo>
                  <a:pt x="916229" y="3345890"/>
                  <a:pt x="926616" y="3330615"/>
                  <a:pt x="937614" y="3315340"/>
                </a:cubicBezTo>
                <a:cubicBezTo>
                  <a:pt x="938836" y="3312285"/>
                  <a:pt x="940058" y="3309841"/>
                  <a:pt x="943113" y="3308008"/>
                </a:cubicBezTo>
                <a:cubicBezTo>
                  <a:pt x="940669" y="3307397"/>
                  <a:pt x="939447" y="3309841"/>
                  <a:pt x="937614" y="3309841"/>
                </a:cubicBezTo>
                <a:cubicBezTo>
                  <a:pt x="933337" y="3310451"/>
                  <a:pt x="929060" y="3311674"/>
                  <a:pt x="927227" y="3315951"/>
                </a:cubicBezTo>
                <a:cubicBezTo>
                  <a:pt x="898509" y="3337947"/>
                  <a:pt x="867349" y="3354444"/>
                  <a:pt x="830077" y="3352000"/>
                </a:cubicBezTo>
                <a:cubicBezTo>
                  <a:pt x="803193" y="3350167"/>
                  <a:pt x="786696" y="3336114"/>
                  <a:pt x="783641" y="3315340"/>
                </a:cubicBezTo>
                <a:cubicBezTo>
                  <a:pt x="780586" y="3295788"/>
                  <a:pt x="795250" y="3275013"/>
                  <a:pt x="818468" y="3265237"/>
                </a:cubicBezTo>
                <a:cubicBezTo>
                  <a:pt x="845353" y="3253629"/>
                  <a:pt x="874070" y="3253629"/>
                  <a:pt x="902175" y="3256683"/>
                </a:cubicBezTo>
                <a:cubicBezTo>
                  <a:pt x="908897" y="3257294"/>
                  <a:pt x="915618" y="3257906"/>
                  <a:pt x="927227" y="3259739"/>
                </a:cubicBezTo>
                <a:cubicBezTo>
                  <a:pt x="904620" y="3245074"/>
                  <a:pt x="883235" y="3238353"/>
                  <a:pt x="865516" y="3224911"/>
                </a:cubicBezTo>
                <a:cubicBezTo>
                  <a:pt x="863683" y="3221245"/>
                  <a:pt x="857573" y="3221245"/>
                  <a:pt x="856350" y="3216968"/>
                </a:cubicBezTo>
                <a:cubicBezTo>
                  <a:pt x="853906" y="3214524"/>
                  <a:pt x="852073" y="3212691"/>
                  <a:pt x="849630" y="3210247"/>
                </a:cubicBezTo>
                <a:cubicBezTo>
                  <a:pt x="844741" y="3208414"/>
                  <a:pt x="844130" y="3203525"/>
                  <a:pt x="842297" y="3199249"/>
                </a:cubicBezTo>
                <a:cubicBezTo>
                  <a:pt x="837410" y="3183974"/>
                  <a:pt x="832521" y="3168699"/>
                  <a:pt x="845963" y="3155867"/>
                </a:cubicBezTo>
                <a:cubicBezTo>
                  <a:pt x="852990" y="3149146"/>
                  <a:pt x="860627" y="3144870"/>
                  <a:pt x="868876" y="3142884"/>
                </a:cubicBezTo>
                <a:close/>
                <a:moveTo>
                  <a:pt x="589305" y="3109380"/>
                </a:moveTo>
                <a:cubicBezTo>
                  <a:pt x="595415" y="3114268"/>
                  <a:pt x="585028" y="3128932"/>
                  <a:pt x="600303" y="3128322"/>
                </a:cubicBezTo>
                <a:cubicBezTo>
                  <a:pt x="601525" y="3129543"/>
                  <a:pt x="602136" y="3130765"/>
                  <a:pt x="602747" y="3131988"/>
                </a:cubicBezTo>
                <a:cubicBezTo>
                  <a:pt x="602747" y="3141152"/>
                  <a:pt x="602136" y="3149707"/>
                  <a:pt x="607024" y="3158261"/>
                </a:cubicBezTo>
                <a:cubicBezTo>
                  <a:pt x="602136" y="3163148"/>
                  <a:pt x="602136" y="3169258"/>
                  <a:pt x="605802" y="3174758"/>
                </a:cubicBezTo>
                <a:cubicBezTo>
                  <a:pt x="603358" y="3180257"/>
                  <a:pt x="601525" y="3186367"/>
                  <a:pt x="603358" y="3192477"/>
                </a:cubicBezTo>
                <a:cubicBezTo>
                  <a:pt x="601525" y="3201643"/>
                  <a:pt x="595415" y="3208363"/>
                  <a:pt x="593582" y="3217528"/>
                </a:cubicBezTo>
                <a:cubicBezTo>
                  <a:pt x="583195" y="3216917"/>
                  <a:pt x="576474" y="3224860"/>
                  <a:pt x="570364" y="3230359"/>
                </a:cubicBezTo>
                <a:cubicBezTo>
                  <a:pt x="556921" y="3242579"/>
                  <a:pt x="540425" y="3245024"/>
                  <a:pt x="523927" y="3244412"/>
                </a:cubicBezTo>
                <a:cubicBezTo>
                  <a:pt x="514762" y="3244412"/>
                  <a:pt x="506819" y="3234025"/>
                  <a:pt x="495821" y="3237081"/>
                </a:cubicBezTo>
                <a:cubicBezTo>
                  <a:pt x="493988" y="3235858"/>
                  <a:pt x="492766" y="3234025"/>
                  <a:pt x="492155" y="3231581"/>
                </a:cubicBezTo>
                <a:cubicBezTo>
                  <a:pt x="490933" y="3227304"/>
                  <a:pt x="486045" y="3227304"/>
                  <a:pt x="482990" y="3225471"/>
                </a:cubicBezTo>
                <a:cubicBezTo>
                  <a:pt x="474436" y="3217528"/>
                  <a:pt x="471991" y="3206530"/>
                  <a:pt x="468937" y="3196143"/>
                </a:cubicBezTo>
                <a:cubicBezTo>
                  <a:pt x="475047" y="3188200"/>
                  <a:pt x="477491" y="3179646"/>
                  <a:pt x="472603" y="3169870"/>
                </a:cubicBezTo>
                <a:cubicBezTo>
                  <a:pt x="468937" y="3163148"/>
                  <a:pt x="474436" y="3157038"/>
                  <a:pt x="477491" y="3153372"/>
                </a:cubicBezTo>
                <a:cubicBezTo>
                  <a:pt x="486656" y="3142375"/>
                  <a:pt x="500709" y="3135653"/>
                  <a:pt x="503764" y="3119767"/>
                </a:cubicBezTo>
                <a:cubicBezTo>
                  <a:pt x="515984" y="3124044"/>
                  <a:pt x="523927" y="3111824"/>
                  <a:pt x="534925" y="3111824"/>
                </a:cubicBezTo>
                <a:cubicBezTo>
                  <a:pt x="547757" y="3112435"/>
                  <a:pt x="561198" y="3111824"/>
                  <a:pt x="574030" y="3114268"/>
                </a:cubicBezTo>
                <a:cubicBezTo>
                  <a:pt x="581362" y="3115490"/>
                  <a:pt x="584417" y="3111213"/>
                  <a:pt x="589305" y="3109380"/>
                </a:cubicBezTo>
                <a:close/>
                <a:moveTo>
                  <a:pt x="316129" y="2433796"/>
                </a:moveTo>
                <a:cubicBezTo>
                  <a:pt x="321530" y="2434799"/>
                  <a:pt x="326166" y="2437184"/>
                  <a:pt x="331184" y="2438878"/>
                </a:cubicBezTo>
                <a:cubicBezTo>
                  <a:pt x="353222" y="2446019"/>
                  <a:pt x="375806" y="2450214"/>
                  <a:pt x="398299" y="2454899"/>
                </a:cubicBezTo>
                <a:cubicBezTo>
                  <a:pt x="403609" y="2456394"/>
                  <a:pt x="409483" y="2456215"/>
                  <a:pt x="414428" y="2459673"/>
                </a:cubicBezTo>
                <a:cubicBezTo>
                  <a:pt x="416809" y="2461893"/>
                  <a:pt x="418990" y="2463822"/>
                  <a:pt x="422410" y="2463187"/>
                </a:cubicBezTo>
                <a:cubicBezTo>
                  <a:pt x="423682" y="2463170"/>
                  <a:pt x="425155" y="2463443"/>
                  <a:pt x="426337" y="2463917"/>
                </a:cubicBezTo>
                <a:cubicBezTo>
                  <a:pt x="428610" y="2465354"/>
                  <a:pt x="431555" y="2465901"/>
                  <a:pt x="434101" y="2465867"/>
                </a:cubicBezTo>
                <a:cubicBezTo>
                  <a:pt x="439011" y="2466779"/>
                  <a:pt x="442283" y="2469672"/>
                  <a:pt x="446137" y="2472165"/>
                </a:cubicBezTo>
                <a:cubicBezTo>
                  <a:pt x="454045" y="2477444"/>
                  <a:pt x="458078" y="2485811"/>
                  <a:pt x="463366" y="2492888"/>
                </a:cubicBezTo>
                <a:cubicBezTo>
                  <a:pt x="465765" y="2496381"/>
                  <a:pt x="467199" y="2500965"/>
                  <a:pt x="471726" y="2502568"/>
                </a:cubicBezTo>
                <a:cubicBezTo>
                  <a:pt x="476036" y="2502606"/>
                  <a:pt x="478730" y="2499043"/>
                  <a:pt x="482132" y="2497136"/>
                </a:cubicBezTo>
                <a:cubicBezTo>
                  <a:pt x="493866" y="2488649"/>
                  <a:pt x="506726" y="2483673"/>
                  <a:pt x="521490" y="2488955"/>
                </a:cubicBezTo>
                <a:cubicBezTo>
                  <a:pt x="523654" y="2489611"/>
                  <a:pt x="525527" y="2490466"/>
                  <a:pt x="527308" y="2491814"/>
                </a:cubicBezTo>
                <a:cubicBezTo>
                  <a:pt x="534434" y="2497200"/>
                  <a:pt x="540687" y="2503187"/>
                  <a:pt x="546939" y="2509173"/>
                </a:cubicBezTo>
                <a:cubicBezTo>
                  <a:pt x="553501" y="2516233"/>
                  <a:pt x="561318" y="2522002"/>
                  <a:pt x="570281" y="2525698"/>
                </a:cubicBezTo>
                <a:cubicBezTo>
                  <a:pt x="577372" y="2528539"/>
                  <a:pt x="584537" y="2529616"/>
                  <a:pt x="591975" y="2529220"/>
                </a:cubicBezTo>
                <a:cubicBezTo>
                  <a:pt x="596794" y="2530622"/>
                  <a:pt x="602815" y="2526916"/>
                  <a:pt x="604958" y="2533155"/>
                </a:cubicBezTo>
                <a:cubicBezTo>
                  <a:pt x="605592" y="2536575"/>
                  <a:pt x="604954" y="2540011"/>
                  <a:pt x="605098" y="2543339"/>
                </a:cubicBezTo>
                <a:cubicBezTo>
                  <a:pt x="603193" y="2568634"/>
                  <a:pt x="595579" y="2591854"/>
                  <a:pt x="576528" y="2609647"/>
                </a:cubicBezTo>
                <a:cubicBezTo>
                  <a:pt x="572671" y="2614010"/>
                  <a:pt x="569013" y="2618664"/>
                  <a:pt x="563865" y="2621771"/>
                </a:cubicBezTo>
                <a:cubicBezTo>
                  <a:pt x="559116" y="2625460"/>
                  <a:pt x="553768" y="2628276"/>
                  <a:pt x="548020" y="2630509"/>
                </a:cubicBezTo>
                <a:cubicBezTo>
                  <a:pt x="536342" y="2635959"/>
                  <a:pt x="524082" y="2641808"/>
                  <a:pt x="510878" y="2643165"/>
                </a:cubicBezTo>
                <a:cubicBezTo>
                  <a:pt x="507059" y="2643218"/>
                  <a:pt x="503514" y="2641797"/>
                  <a:pt x="499985" y="2641650"/>
                </a:cubicBezTo>
                <a:cubicBezTo>
                  <a:pt x="498712" y="2641667"/>
                  <a:pt x="497348" y="2642176"/>
                  <a:pt x="497566" y="2643740"/>
                </a:cubicBezTo>
                <a:cubicBezTo>
                  <a:pt x="497783" y="2645304"/>
                  <a:pt x="499638" y="2644887"/>
                  <a:pt x="500820" y="2645361"/>
                </a:cubicBezTo>
                <a:cubicBezTo>
                  <a:pt x="503075" y="2645525"/>
                  <a:pt x="505239" y="2646181"/>
                  <a:pt x="507311" y="2647328"/>
                </a:cubicBezTo>
                <a:cubicBezTo>
                  <a:pt x="510744" y="2654822"/>
                  <a:pt x="510744" y="2654822"/>
                  <a:pt x="497632" y="2655688"/>
                </a:cubicBezTo>
                <a:cubicBezTo>
                  <a:pt x="496068" y="2655905"/>
                  <a:pt x="498123" y="2655779"/>
                  <a:pt x="496758" y="2656288"/>
                </a:cubicBezTo>
                <a:cubicBezTo>
                  <a:pt x="496468" y="2656487"/>
                  <a:pt x="496776" y="2657561"/>
                  <a:pt x="497467" y="2657943"/>
                </a:cubicBezTo>
                <a:cubicBezTo>
                  <a:pt x="508612" y="2663568"/>
                  <a:pt x="519083" y="2670085"/>
                  <a:pt x="528208" y="2678382"/>
                </a:cubicBezTo>
                <a:cubicBezTo>
                  <a:pt x="540861" y="2686827"/>
                  <a:pt x="547510" y="2700252"/>
                  <a:pt x="556197" y="2712277"/>
                </a:cubicBezTo>
                <a:cubicBezTo>
                  <a:pt x="557396" y="2714024"/>
                  <a:pt x="558304" y="2715970"/>
                  <a:pt x="559212" y="2717917"/>
                </a:cubicBezTo>
                <a:cubicBezTo>
                  <a:pt x="566061" y="2731632"/>
                  <a:pt x="568908" y="2746383"/>
                  <a:pt x="568336" y="2761768"/>
                </a:cubicBezTo>
                <a:cubicBezTo>
                  <a:pt x="568354" y="2763041"/>
                  <a:pt x="568462" y="2763823"/>
                  <a:pt x="568280" y="2764805"/>
                </a:cubicBezTo>
                <a:cubicBezTo>
                  <a:pt x="567550" y="2768732"/>
                  <a:pt x="566130" y="2772278"/>
                  <a:pt x="564509" y="2775532"/>
                </a:cubicBezTo>
                <a:cubicBezTo>
                  <a:pt x="560925" y="2778422"/>
                  <a:pt x="560578" y="2781659"/>
                  <a:pt x="562595" y="2785843"/>
                </a:cubicBezTo>
                <a:cubicBezTo>
                  <a:pt x="562921" y="2788189"/>
                  <a:pt x="562756" y="2790444"/>
                  <a:pt x="562299" y="2792898"/>
                </a:cubicBezTo>
                <a:cubicBezTo>
                  <a:pt x="561132" y="2800554"/>
                  <a:pt x="556639" y="2801497"/>
                  <a:pt x="550039" y="2798748"/>
                </a:cubicBezTo>
                <a:cubicBezTo>
                  <a:pt x="544422" y="2796180"/>
                  <a:pt x="538512" y="2793813"/>
                  <a:pt x="531947" y="2793610"/>
                </a:cubicBezTo>
                <a:cubicBezTo>
                  <a:pt x="524783" y="2792533"/>
                  <a:pt x="518035" y="2793311"/>
                  <a:pt x="511214" y="2795853"/>
                </a:cubicBezTo>
                <a:cubicBezTo>
                  <a:pt x="504376" y="2797123"/>
                  <a:pt x="498954" y="2801703"/>
                  <a:pt x="492424" y="2804046"/>
                </a:cubicBezTo>
                <a:cubicBezTo>
                  <a:pt x="491642" y="2804154"/>
                  <a:pt x="490660" y="2803971"/>
                  <a:pt x="489678" y="2803789"/>
                </a:cubicBezTo>
                <a:cubicBezTo>
                  <a:pt x="484060" y="2801222"/>
                  <a:pt x="480802" y="2806458"/>
                  <a:pt x="476509" y="2807692"/>
                </a:cubicBezTo>
                <a:cubicBezTo>
                  <a:pt x="475727" y="2807801"/>
                  <a:pt x="474654" y="2808109"/>
                  <a:pt x="473872" y="2808218"/>
                </a:cubicBezTo>
                <a:cubicBezTo>
                  <a:pt x="470635" y="2807871"/>
                  <a:pt x="468015" y="2809670"/>
                  <a:pt x="465396" y="2811469"/>
                </a:cubicBezTo>
                <a:cubicBezTo>
                  <a:pt x="462576" y="2812977"/>
                  <a:pt x="460048" y="2814285"/>
                  <a:pt x="456793" y="2812664"/>
                </a:cubicBezTo>
                <a:cubicBezTo>
                  <a:pt x="453030" y="2809680"/>
                  <a:pt x="448594" y="2807586"/>
                  <a:pt x="444831" y="2804602"/>
                </a:cubicBezTo>
                <a:cubicBezTo>
                  <a:pt x="439196" y="2800762"/>
                  <a:pt x="435689" y="2795031"/>
                  <a:pt x="431891" y="2789500"/>
                </a:cubicBezTo>
                <a:cubicBezTo>
                  <a:pt x="425695" y="2780477"/>
                  <a:pt x="425495" y="2780186"/>
                  <a:pt x="416180" y="2786582"/>
                </a:cubicBezTo>
                <a:cubicBezTo>
                  <a:pt x="410941" y="2790180"/>
                  <a:pt x="405701" y="2793778"/>
                  <a:pt x="400462" y="2797376"/>
                </a:cubicBezTo>
                <a:cubicBezTo>
                  <a:pt x="394149" y="2801283"/>
                  <a:pt x="388019" y="2804207"/>
                  <a:pt x="380672" y="2804113"/>
                </a:cubicBezTo>
                <a:cubicBezTo>
                  <a:pt x="375398" y="2805164"/>
                  <a:pt x="369740" y="2806908"/>
                  <a:pt x="364505" y="2803649"/>
                </a:cubicBezTo>
                <a:cubicBezTo>
                  <a:pt x="350376" y="2801786"/>
                  <a:pt x="336155" y="2800415"/>
                  <a:pt x="322025" y="2798552"/>
                </a:cubicBezTo>
                <a:cubicBezTo>
                  <a:pt x="320171" y="2798970"/>
                  <a:pt x="318115" y="2799096"/>
                  <a:pt x="316243" y="2798240"/>
                </a:cubicBezTo>
                <a:cubicBezTo>
                  <a:pt x="312806" y="2797602"/>
                  <a:pt x="309078" y="2797164"/>
                  <a:pt x="305641" y="2796525"/>
                </a:cubicBezTo>
                <a:cubicBezTo>
                  <a:pt x="291694" y="2793681"/>
                  <a:pt x="277291" y="2793291"/>
                  <a:pt x="262797" y="2793392"/>
                </a:cubicBezTo>
                <a:cubicBezTo>
                  <a:pt x="255159" y="2793497"/>
                  <a:pt x="245683" y="2795293"/>
                  <a:pt x="242888" y="2784362"/>
                </a:cubicBezTo>
                <a:cubicBezTo>
                  <a:pt x="243127" y="2780343"/>
                  <a:pt x="244057" y="2776706"/>
                  <a:pt x="244786" y="2772778"/>
                </a:cubicBezTo>
                <a:cubicBezTo>
                  <a:pt x="244860" y="2771014"/>
                  <a:pt x="245424" y="2769341"/>
                  <a:pt x="245789" y="2767378"/>
                </a:cubicBezTo>
                <a:cubicBezTo>
                  <a:pt x="246175" y="2759830"/>
                  <a:pt x="251506" y="2755742"/>
                  <a:pt x="256636" y="2751362"/>
                </a:cubicBezTo>
                <a:cubicBezTo>
                  <a:pt x="266481" y="2740747"/>
                  <a:pt x="275325" y="2728676"/>
                  <a:pt x="286460" y="2719316"/>
                </a:cubicBezTo>
                <a:cubicBezTo>
                  <a:pt x="294193" y="2711864"/>
                  <a:pt x="302526" y="2705285"/>
                  <a:pt x="309568" y="2697451"/>
                </a:cubicBezTo>
                <a:cubicBezTo>
                  <a:pt x="321632" y="2684455"/>
                  <a:pt x="338894" y="2679026"/>
                  <a:pt x="352756" y="2668649"/>
                </a:cubicBezTo>
                <a:cubicBezTo>
                  <a:pt x="357140" y="2666924"/>
                  <a:pt x="361615" y="2664708"/>
                  <a:pt x="366290" y="2662783"/>
                </a:cubicBezTo>
                <a:cubicBezTo>
                  <a:pt x="377438" y="2661552"/>
                  <a:pt x="386245" y="2653792"/>
                  <a:pt x="396576" y="2650124"/>
                </a:cubicBezTo>
                <a:cubicBezTo>
                  <a:pt x="399305" y="2649107"/>
                  <a:pt x="399270" y="2646560"/>
                  <a:pt x="397671" y="2644232"/>
                </a:cubicBezTo>
                <a:cubicBezTo>
                  <a:pt x="396272" y="2642194"/>
                  <a:pt x="395254" y="2639466"/>
                  <a:pt x="391653" y="2641083"/>
                </a:cubicBezTo>
                <a:cubicBezTo>
                  <a:pt x="389215" y="2641899"/>
                  <a:pt x="387087" y="2643790"/>
                  <a:pt x="384849" y="2644898"/>
                </a:cubicBezTo>
                <a:cubicBezTo>
                  <a:pt x="381247" y="2646515"/>
                  <a:pt x="378302" y="2645967"/>
                  <a:pt x="375138" y="2643856"/>
                </a:cubicBezTo>
                <a:cubicBezTo>
                  <a:pt x="372266" y="2641545"/>
                  <a:pt x="370267" y="2638634"/>
                  <a:pt x="367013" y="2637014"/>
                </a:cubicBezTo>
                <a:cubicBezTo>
                  <a:pt x="366322" y="2636631"/>
                  <a:pt x="365631" y="2636249"/>
                  <a:pt x="365232" y="2635667"/>
                </a:cubicBezTo>
                <a:cubicBezTo>
                  <a:pt x="347058" y="2646005"/>
                  <a:pt x="328977" y="2655852"/>
                  <a:pt x="310604" y="2665899"/>
                </a:cubicBezTo>
                <a:cubicBezTo>
                  <a:pt x="308040" y="2664661"/>
                  <a:pt x="304456" y="2667551"/>
                  <a:pt x="302548" y="2664149"/>
                </a:cubicBezTo>
                <a:cubicBezTo>
                  <a:pt x="316555" y="2657101"/>
                  <a:pt x="330853" y="2649852"/>
                  <a:pt x="345351" y="2642894"/>
                </a:cubicBezTo>
                <a:cubicBezTo>
                  <a:pt x="352554" y="2639661"/>
                  <a:pt x="359266" y="2636337"/>
                  <a:pt x="364870" y="2630775"/>
                </a:cubicBezTo>
                <a:cubicBezTo>
                  <a:pt x="361672" y="2626118"/>
                  <a:pt x="368511" y="2624848"/>
                  <a:pt x="368167" y="2621229"/>
                </a:cubicBezTo>
                <a:cubicBezTo>
                  <a:pt x="353046" y="2604199"/>
                  <a:pt x="337051" y="2587769"/>
                  <a:pt x="321056" y="2571338"/>
                </a:cubicBezTo>
                <a:cubicBezTo>
                  <a:pt x="331167" y="2572962"/>
                  <a:pt x="336473" y="2581313"/>
                  <a:pt x="343216" y="2587390"/>
                </a:cubicBezTo>
                <a:cubicBezTo>
                  <a:pt x="349830" y="2598269"/>
                  <a:pt x="360610" y="2605858"/>
                  <a:pt x="367806" y="2616337"/>
                </a:cubicBezTo>
                <a:cubicBezTo>
                  <a:pt x="368805" y="2617792"/>
                  <a:pt x="369988" y="2618266"/>
                  <a:pt x="371461" y="2618539"/>
                </a:cubicBezTo>
                <a:cubicBezTo>
                  <a:pt x="372825" y="2618031"/>
                  <a:pt x="373898" y="2617722"/>
                  <a:pt x="375062" y="2616923"/>
                </a:cubicBezTo>
                <a:cubicBezTo>
                  <a:pt x="382448" y="2612708"/>
                  <a:pt x="388409" y="2618894"/>
                  <a:pt x="395756" y="2618989"/>
                </a:cubicBezTo>
                <a:cubicBezTo>
                  <a:pt x="371549" y="2589351"/>
                  <a:pt x="346377" y="2560804"/>
                  <a:pt x="324698" y="2529859"/>
                </a:cubicBezTo>
                <a:cubicBezTo>
                  <a:pt x="323498" y="2528112"/>
                  <a:pt x="322590" y="2526166"/>
                  <a:pt x="321682" y="2524219"/>
                </a:cubicBezTo>
                <a:cubicBezTo>
                  <a:pt x="320847" y="2520509"/>
                  <a:pt x="318849" y="2517598"/>
                  <a:pt x="316650" y="2514396"/>
                </a:cubicBezTo>
                <a:cubicBezTo>
                  <a:pt x="310983" y="2501154"/>
                  <a:pt x="303661" y="2488620"/>
                  <a:pt x="301304" y="2473961"/>
                </a:cubicBezTo>
                <a:cubicBezTo>
                  <a:pt x="304619" y="2465688"/>
                  <a:pt x="301094" y="2458685"/>
                  <a:pt x="296788" y="2451790"/>
                </a:cubicBezTo>
                <a:cubicBezTo>
                  <a:pt x="295214" y="2437022"/>
                  <a:pt x="302182" y="2430952"/>
                  <a:pt x="316129" y="2433796"/>
                </a:cubicBezTo>
                <a:close/>
                <a:moveTo>
                  <a:pt x="826118" y="2184513"/>
                </a:moveTo>
                <a:cubicBezTo>
                  <a:pt x="831583" y="2183198"/>
                  <a:pt x="837453" y="2183400"/>
                  <a:pt x="843727" y="2185019"/>
                </a:cubicBezTo>
                <a:cubicBezTo>
                  <a:pt x="856681" y="2188257"/>
                  <a:pt x="867206" y="2195139"/>
                  <a:pt x="875302" y="2206068"/>
                </a:cubicBezTo>
                <a:cubicBezTo>
                  <a:pt x="888660" y="2211736"/>
                  <a:pt x="888256" y="2225905"/>
                  <a:pt x="893518" y="2234809"/>
                </a:cubicBezTo>
                <a:cubicBezTo>
                  <a:pt x="890685" y="2219427"/>
                  <a:pt x="897971" y="2206068"/>
                  <a:pt x="908900" y="2195139"/>
                </a:cubicBezTo>
                <a:cubicBezTo>
                  <a:pt x="916592" y="2187448"/>
                  <a:pt x="926712" y="2188257"/>
                  <a:pt x="936022" y="2192306"/>
                </a:cubicBezTo>
                <a:cubicBezTo>
                  <a:pt x="950190" y="2197972"/>
                  <a:pt x="960311" y="2212545"/>
                  <a:pt x="960311" y="2227118"/>
                </a:cubicBezTo>
                <a:cubicBezTo>
                  <a:pt x="960311" y="2242096"/>
                  <a:pt x="950190" y="2256670"/>
                  <a:pt x="935617" y="2263146"/>
                </a:cubicBezTo>
                <a:cubicBezTo>
                  <a:pt x="932379" y="2264360"/>
                  <a:pt x="929141" y="2264765"/>
                  <a:pt x="925498" y="2266789"/>
                </a:cubicBezTo>
                <a:cubicBezTo>
                  <a:pt x="963549" y="2261121"/>
                  <a:pt x="988242" y="2289053"/>
                  <a:pt x="979336" y="2320223"/>
                </a:cubicBezTo>
                <a:cubicBezTo>
                  <a:pt x="970835" y="2341272"/>
                  <a:pt x="953429" y="2346940"/>
                  <a:pt x="935212" y="2333986"/>
                </a:cubicBezTo>
                <a:cubicBezTo>
                  <a:pt x="924283" y="2326700"/>
                  <a:pt x="915782" y="2317794"/>
                  <a:pt x="911329" y="2305245"/>
                </a:cubicBezTo>
                <a:cubicBezTo>
                  <a:pt x="917402" y="2322652"/>
                  <a:pt x="916187" y="2340058"/>
                  <a:pt x="910115" y="2357060"/>
                </a:cubicBezTo>
                <a:cubicBezTo>
                  <a:pt x="903638" y="2375276"/>
                  <a:pt x="889875" y="2385396"/>
                  <a:pt x="870849" y="2389039"/>
                </a:cubicBezTo>
                <a:cubicBezTo>
                  <a:pt x="865991" y="2386610"/>
                  <a:pt x="859515" y="2386610"/>
                  <a:pt x="856681" y="2380133"/>
                </a:cubicBezTo>
                <a:cubicBezTo>
                  <a:pt x="842108" y="2371633"/>
                  <a:pt x="844942" y="2357870"/>
                  <a:pt x="846156" y="2344511"/>
                </a:cubicBezTo>
                <a:cubicBezTo>
                  <a:pt x="846561" y="2339249"/>
                  <a:pt x="848585" y="2334391"/>
                  <a:pt x="850204" y="2329129"/>
                </a:cubicBezTo>
                <a:cubicBezTo>
                  <a:pt x="857491" y="2319008"/>
                  <a:pt x="864372" y="2308889"/>
                  <a:pt x="871659" y="2298768"/>
                </a:cubicBezTo>
                <a:cubicBezTo>
                  <a:pt x="872468" y="2296745"/>
                  <a:pt x="873278" y="2295125"/>
                  <a:pt x="875302" y="2293911"/>
                </a:cubicBezTo>
                <a:cubicBezTo>
                  <a:pt x="873683" y="2293506"/>
                  <a:pt x="872873" y="2295125"/>
                  <a:pt x="871659" y="2295125"/>
                </a:cubicBezTo>
                <a:cubicBezTo>
                  <a:pt x="868825" y="2295530"/>
                  <a:pt x="865991" y="2296340"/>
                  <a:pt x="864777" y="2299173"/>
                </a:cubicBezTo>
                <a:cubicBezTo>
                  <a:pt x="845751" y="2313746"/>
                  <a:pt x="825107" y="2324676"/>
                  <a:pt x="800413" y="2323057"/>
                </a:cubicBezTo>
                <a:cubicBezTo>
                  <a:pt x="782602" y="2321843"/>
                  <a:pt x="771673" y="2312532"/>
                  <a:pt x="769648" y="2298768"/>
                </a:cubicBezTo>
                <a:cubicBezTo>
                  <a:pt x="767625" y="2285815"/>
                  <a:pt x="777340" y="2272051"/>
                  <a:pt x="792722" y="2265575"/>
                </a:cubicBezTo>
                <a:cubicBezTo>
                  <a:pt x="810534" y="2257884"/>
                  <a:pt x="829560" y="2257884"/>
                  <a:pt x="848180" y="2259908"/>
                </a:cubicBezTo>
                <a:cubicBezTo>
                  <a:pt x="852633" y="2260312"/>
                  <a:pt x="857086" y="2260718"/>
                  <a:pt x="864777" y="2261932"/>
                </a:cubicBezTo>
                <a:cubicBezTo>
                  <a:pt x="849799" y="2252216"/>
                  <a:pt x="835631" y="2247763"/>
                  <a:pt x="823892" y="2238858"/>
                </a:cubicBezTo>
                <a:cubicBezTo>
                  <a:pt x="822678" y="2236429"/>
                  <a:pt x="818630" y="2236429"/>
                  <a:pt x="817820" y="2233595"/>
                </a:cubicBezTo>
                <a:cubicBezTo>
                  <a:pt x="816201" y="2231976"/>
                  <a:pt x="814986" y="2230762"/>
                  <a:pt x="813367" y="2229142"/>
                </a:cubicBezTo>
                <a:cubicBezTo>
                  <a:pt x="810129" y="2227928"/>
                  <a:pt x="809724" y="2224689"/>
                  <a:pt x="808509" y="2221856"/>
                </a:cubicBezTo>
                <a:cubicBezTo>
                  <a:pt x="805271" y="2211736"/>
                  <a:pt x="802033" y="2201616"/>
                  <a:pt x="810938" y="2193115"/>
                </a:cubicBezTo>
                <a:cubicBezTo>
                  <a:pt x="815594" y="2188662"/>
                  <a:pt x="820654" y="2185828"/>
                  <a:pt x="826118" y="2184513"/>
                </a:cubicBezTo>
                <a:close/>
                <a:moveTo>
                  <a:pt x="1898757" y="2097951"/>
                </a:moveTo>
                <a:lnTo>
                  <a:pt x="1881438" y="2100695"/>
                </a:lnTo>
                <a:lnTo>
                  <a:pt x="1823557" y="2112066"/>
                </a:lnTo>
                <a:lnTo>
                  <a:pt x="1853877" y="2117142"/>
                </a:lnTo>
                <a:cubicBezTo>
                  <a:pt x="1867120" y="2115980"/>
                  <a:pt x="1881199" y="2111444"/>
                  <a:pt x="1895697" y="2103053"/>
                </a:cubicBezTo>
                <a:close/>
                <a:moveTo>
                  <a:pt x="605954" y="1643007"/>
                </a:moveTo>
                <a:cubicBezTo>
                  <a:pt x="610231" y="1643542"/>
                  <a:pt x="614814" y="1645222"/>
                  <a:pt x="618479" y="1643695"/>
                </a:cubicBezTo>
                <a:cubicBezTo>
                  <a:pt x="628256" y="1655915"/>
                  <a:pt x="641087" y="1651638"/>
                  <a:pt x="653307" y="1649805"/>
                </a:cubicBezTo>
                <a:cubicBezTo>
                  <a:pt x="655751" y="1652248"/>
                  <a:pt x="658195" y="1654693"/>
                  <a:pt x="661250" y="1656526"/>
                </a:cubicBezTo>
                <a:cubicBezTo>
                  <a:pt x="669804" y="1662025"/>
                  <a:pt x="673470" y="1673023"/>
                  <a:pt x="669193" y="1679133"/>
                </a:cubicBezTo>
                <a:cubicBezTo>
                  <a:pt x="653918" y="1700518"/>
                  <a:pt x="653307" y="1731680"/>
                  <a:pt x="622756" y="1743289"/>
                </a:cubicBezTo>
                <a:cubicBezTo>
                  <a:pt x="605649" y="1750010"/>
                  <a:pt x="575710" y="1751232"/>
                  <a:pt x="564100" y="1736568"/>
                </a:cubicBezTo>
                <a:cubicBezTo>
                  <a:pt x="557379" y="1728624"/>
                  <a:pt x="552491" y="1729236"/>
                  <a:pt x="543937" y="1733513"/>
                </a:cubicBezTo>
                <a:cubicBezTo>
                  <a:pt x="544548" y="1726181"/>
                  <a:pt x="553713" y="1724347"/>
                  <a:pt x="550658" y="1718237"/>
                </a:cubicBezTo>
                <a:cubicBezTo>
                  <a:pt x="548214" y="1713350"/>
                  <a:pt x="542104" y="1716404"/>
                  <a:pt x="538438" y="1714571"/>
                </a:cubicBezTo>
                <a:cubicBezTo>
                  <a:pt x="543937" y="1701129"/>
                  <a:pt x="549436" y="1688298"/>
                  <a:pt x="554324" y="1674856"/>
                </a:cubicBezTo>
                <a:cubicBezTo>
                  <a:pt x="557379" y="1665691"/>
                  <a:pt x="569599" y="1663247"/>
                  <a:pt x="570821" y="1652860"/>
                </a:cubicBezTo>
                <a:cubicBezTo>
                  <a:pt x="572654" y="1654082"/>
                  <a:pt x="575098" y="1654693"/>
                  <a:pt x="576931" y="1655915"/>
                </a:cubicBezTo>
                <a:cubicBezTo>
                  <a:pt x="582430" y="1652860"/>
                  <a:pt x="589151" y="1652248"/>
                  <a:pt x="595261" y="1649194"/>
                </a:cubicBezTo>
                <a:cubicBezTo>
                  <a:pt x="597705" y="1643084"/>
                  <a:pt x="601677" y="1642473"/>
                  <a:pt x="605954" y="1643007"/>
                </a:cubicBezTo>
                <a:close/>
                <a:moveTo>
                  <a:pt x="1001460" y="1559429"/>
                </a:moveTo>
                <a:cubicBezTo>
                  <a:pt x="1006767" y="1561211"/>
                  <a:pt x="1011105" y="1565704"/>
                  <a:pt x="1013274" y="1572521"/>
                </a:cubicBezTo>
                <a:cubicBezTo>
                  <a:pt x="1016063" y="1581507"/>
                  <a:pt x="1016373" y="1590493"/>
                  <a:pt x="1014203" y="1599479"/>
                </a:cubicBezTo>
                <a:cubicBezTo>
                  <a:pt x="1013274" y="1603507"/>
                  <a:pt x="1012654" y="1607535"/>
                  <a:pt x="1011724" y="1611564"/>
                </a:cubicBezTo>
                <a:cubicBezTo>
                  <a:pt x="1010795" y="1613422"/>
                  <a:pt x="1012344" y="1615592"/>
                  <a:pt x="1010795" y="1617761"/>
                </a:cubicBezTo>
                <a:cubicBezTo>
                  <a:pt x="1012654" y="1616521"/>
                  <a:pt x="1013893" y="1614662"/>
                  <a:pt x="1015443" y="1613422"/>
                </a:cubicBezTo>
                <a:cubicBezTo>
                  <a:pt x="1016682" y="1612183"/>
                  <a:pt x="1017612" y="1610944"/>
                  <a:pt x="1018851" y="1609704"/>
                </a:cubicBezTo>
                <a:cubicBezTo>
                  <a:pt x="1020711" y="1608465"/>
                  <a:pt x="1021020" y="1605986"/>
                  <a:pt x="1022570" y="1604437"/>
                </a:cubicBezTo>
                <a:cubicBezTo>
                  <a:pt x="1025978" y="1602887"/>
                  <a:pt x="1028457" y="1600408"/>
                  <a:pt x="1029387" y="1597000"/>
                </a:cubicBezTo>
                <a:cubicBezTo>
                  <a:pt x="1041162" y="1584605"/>
                  <a:pt x="1054176" y="1575929"/>
                  <a:pt x="1072458" y="1581507"/>
                </a:cubicBezTo>
                <a:cubicBezTo>
                  <a:pt x="1082064" y="1585225"/>
                  <a:pt x="1085782" y="1590803"/>
                  <a:pt x="1085162" y="1601028"/>
                </a:cubicBezTo>
                <a:cubicBezTo>
                  <a:pt x="1084543" y="1611564"/>
                  <a:pt x="1079274" y="1619930"/>
                  <a:pt x="1071218" y="1626437"/>
                </a:cubicBezTo>
                <a:cubicBezTo>
                  <a:pt x="1060373" y="1635423"/>
                  <a:pt x="1047669" y="1640381"/>
                  <a:pt x="1034344" y="1644099"/>
                </a:cubicBezTo>
                <a:cubicBezTo>
                  <a:pt x="1032485" y="1644099"/>
                  <a:pt x="1030936" y="1643479"/>
                  <a:pt x="1029077" y="1644409"/>
                </a:cubicBezTo>
                <a:cubicBezTo>
                  <a:pt x="1037443" y="1643169"/>
                  <a:pt x="1045190" y="1647198"/>
                  <a:pt x="1053246" y="1647198"/>
                </a:cubicBezTo>
                <a:cubicBezTo>
                  <a:pt x="1066570" y="1649367"/>
                  <a:pt x="1077415" y="1655254"/>
                  <a:pt x="1083303" y="1668268"/>
                </a:cubicBezTo>
                <a:cubicBezTo>
                  <a:pt x="1084543" y="1671367"/>
                  <a:pt x="1085472" y="1674155"/>
                  <a:pt x="1083303" y="1677254"/>
                </a:cubicBezTo>
                <a:cubicBezTo>
                  <a:pt x="1082993" y="1679113"/>
                  <a:pt x="1082993" y="1680353"/>
                  <a:pt x="1082683" y="1681592"/>
                </a:cubicBezTo>
                <a:cubicBezTo>
                  <a:pt x="1072768" y="1698635"/>
                  <a:pt x="1057894" y="1700494"/>
                  <a:pt x="1040542" y="1695846"/>
                </a:cubicBezTo>
                <a:cubicBezTo>
                  <a:pt x="1033415" y="1693987"/>
                  <a:pt x="1027528" y="1690268"/>
                  <a:pt x="1022880" y="1684691"/>
                </a:cubicBezTo>
                <a:cubicBezTo>
                  <a:pt x="1022880" y="1684381"/>
                  <a:pt x="1022570" y="1683761"/>
                  <a:pt x="1022570" y="1683451"/>
                </a:cubicBezTo>
                <a:cubicBezTo>
                  <a:pt x="1016992" y="1680973"/>
                  <a:pt x="1013584" y="1676634"/>
                  <a:pt x="1010485" y="1671987"/>
                </a:cubicBezTo>
                <a:cubicBezTo>
                  <a:pt x="1009865" y="1670747"/>
                  <a:pt x="1009555" y="1669198"/>
                  <a:pt x="1008316" y="1668268"/>
                </a:cubicBezTo>
                <a:cubicBezTo>
                  <a:pt x="1010175" y="1670437"/>
                  <a:pt x="1010485" y="1673226"/>
                  <a:pt x="1012344" y="1675395"/>
                </a:cubicBezTo>
                <a:cubicBezTo>
                  <a:pt x="1015443" y="1682521"/>
                  <a:pt x="1013584" y="1690578"/>
                  <a:pt x="1015443" y="1697705"/>
                </a:cubicBezTo>
                <a:cubicBezTo>
                  <a:pt x="1015133" y="1698015"/>
                  <a:pt x="1015133" y="1698635"/>
                  <a:pt x="1015443" y="1698944"/>
                </a:cubicBezTo>
                <a:cubicBezTo>
                  <a:pt x="1015133" y="1699564"/>
                  <a:pt x="1014513" y="1700494"/>
                  <a:pt x="1014203" y="1701113"/>
                </a:cubicBezTo>
                <a:cubicBezTo>
                  <a:pt x="1010795" y="1713818"/>
                  <a:pt x="1004288" y="1720325"/>
                  <a:pt x="995612" y="1719705"/>
                </a:cubicBezTo>
                <a:cubicBezTo>
                  <a:pt x="982287" y="1718776"/>
                  <a:pt x="970513" y="1707621"/>
                  <a:pt x="969583" y="1695226"/>
                </a:cubicBezTo>
                <a:cubicBezTo>
                  <a:pt x="968344" y="1683451"/>
                  <a:pt x="973611" y="1674155"/>
                  <a:pt x="980428" y="1665479"/>
                </a:cubicBezTo>
                <a:cubicBezTo>
                  <a:pt x="981668" y="1663930"/>
                  <a:pt x="981978" y="1661761"/>
                  <a:pt x="983527" y="1659902"/>
                </a:cubicBezTo>
                <a:cubicBezTo>
                  <a:pt x="981978" y="1661451"/>
                  <a:pt x="980118" y="1660832"/>
                  <a:pt x="978569" y="1661761"/>
                </a:cubicBezTo>
                <a:cubicBezTo>
                  <a:pt x="966794" y="1667958"/>
                  <a:pt x="955020" y="1671367"/>
                  <a:pt x="942935" y="1661761"/>
                </a:cubicBezTo>
                <a:cubicBezTo>
                  <a:pt x="935498" y="1655873"/>
                  <a:pt x="931780" y="1642240"/>
                  <a:pt x="934569" y="1632634"/>
                </a:cubicBezTo>
                <a:cubicBezTo>
                  <a:pt x="937357" y="1623028"/>
                  <a:pt x="943245" y="1618690"/>
                  <a:pt x="955020" y="1617761"/>
                </a:cubicBezTo>
                <a:cubicBezTo>
                  <a:pt x="958118" y="1618690"/>
                  <a:pt x="961527" y="1618690"/>
                  <a:pt x="964006" y="1620859"/>
                </a:cubicBezTo>
                <a:cubicBezTo>
                  <a:pt x="964625" y="1620859"/>
                  <a:pt x="965245" y="1621169"/>
                  <a:pt x="965865" y="1621169"/>
                </a:cubicBezTo>
                <a:cubicBezTo>
                  <a:pt x="972372" y="1622408"/>
                  <a:pt x="977950" y="1625817"/>
                  <a:pt x="981978" y="1630775"/>
                </a:cubicBezTo>
                <a:cubicBezTo>
                  <a:pt x="982597" y="1631085"/>
                  <a:pt x="982597" y="1632324"/>
                  <a:pt x="983837" y="1632324"/>
                </a:cubicBezTo>
                <a:cubicBezTo>
                  <a:pt x="983527" y="1632014"/>
                  <a:pt x="982907" y="1631704"/>
                  <a:pt x="982597" y="1631085"/>
                </a:cubicBezTo>
                <a:cubicBezTo>
                  <a:pt x="977640" y="1626127"/>
                  <a:pt x="974851" y="1619930"/>
                  <a:pt x="973302" y="1613112"/>
                </a:cubicBezTo>
                <a:cubicBezTo>
                  <a:pt x="971132" y="1602577"/>
                  <a:pt x="967414" y="1592042"/>
                  <a:pt x="971132" y="1581197"/>
                </a:cubicBezTo>
                <a:cubicBezTo>
                  <a:pt x="973611" y="1573760"/>
                  <a:pt x="977020" y="1567253"/>
                  <a:pt x="983837" y="1562605"/>
                </a:cubicBezTo>
                <a:cubicBezTo>
                  <a:pt x="989879" y="1558577"/>
                  <a:pt x="996154" y="1557647"/>
                  <a:pt x="1001460" y="1559429"/>
                </a:cubicBezTo>
                <a:close/>
                <a:moveTo>
                  <a:pt x="473596" y="1387187"/>
                </a:moveTo>
                <a:cubicBezTo>
                  <a:pt x="481768" y="1386499"/>
                  <a:pt x="490017" y="1386347"/>
                  <a:pt x="498266" y="1390013"/>
                </a:cubicBezTo>
                <a:cubicBezTo>
                  <a:pt x="507431" y="1394290"/>
                  <a:pt x="520872" y="1393068"/>
                  <a:pt x="517818" y="1408954"/>
                </a:cubicBezTo>
                <a:cubicBezTo>
                  <a:pt x="520262" y="1412009"/>
                  <a:pt x="525761" y="1410787"/>
                  <a:pt x="526983" y="1416286"/>
                </a:cubicBezTo>
                <a:cubicBezTo>
                  <a:pt x="529121" y="1421175"/>
                  <a:pt x="528510" y="1426826"/>
                  <a:pt x="528663" y="1432249"/>
                </a:cubicBezTo>
                <a:lnTo>
                  <a:pt x="533703" y="1443989"/>
                </a:lnTo>
                <a:lnTo>
                  <a:pt x="533703" y="1441337"/>
                </a:lnTo>
                <a:cubicBezTo>
                  <a:pt x="539202" y="1437671"/>
                  <a:pt x="544090" y="1434005"/>
                  <a:pt x="551422" y="1434005"/>
                </a:cubicBezTo>
                <a:cubicBezTo>
                  <a:pt x="553866" y="1427895"/>
                  <a:pt x="561198" y="1430950"/>
                  <a:pt x="564865" y="1427284"/>
                </a:cubicBezTo>
                <a:cubicBezTo>
                  <a:pt x="574029" y="1429117"/>
                  <a:pt x="583805" y="1430950"/>
                  <a:pt x="592971" y="1432783"/>
                </a:cubicBezTo>
                <a:cubicBezTo>
                  <a:pt x="622299" y="1438893"/>
                  <a:pt x="643685" y="1487162"/>
                  <a:pt x="624132" y="1507937"/>
                </a:cubicBezTo>
                <a:cubicBezTo>
                  <a:pt x="611300" y="1521379"/>
                  <a:pt x="594804" y="1532988"/>
                  <a:pt x="572197" y="1531766"/>
                </a:cubicBezTo>
                <a:cubicBezTo>
                  <a:pt x="543479" y="1529933"/>
                  <a:pt x="528204" y="1512825"/>
                  <a:pt x="515373" y="1490828"/>
                </a:cubicBezTo>
                <a:cubicBezTo>
                  <a:pt x="514151" y="1488995"/>
                  <a:pt x="512929" y="1487162"/>
                  <a:pt x="512929" y="1484718"/>
                </a:cubicBezTo>
                <a:lnTo>
                  <a:pt x="511960" y="1480844"/>
                </a:lnTo>
                <a:lnTo>
                  <a:pt x="511708" y="1481664"/>
                </a:lnTo>
                <a:cubicBezTo>
                  <a:pt x="511096" y="1481664"/>
                  <a:pt x="510485" y="1482275"/>
                  <a:pt x="509875" y="1482886"/>
                </a:cubicBezTo>
                <a:cubicBezTo>
                  <a:pt x="496433" y="1479831"/>
                  <a:pt x="486046" y="1490218"/>
                  <a:pt x="474436" y="1493884"/>
                </a:cubicBezTo>
                <a:cubicBezTo>
                  <a:pt x="454273" y="1500605"/>
                  <a:pt x="437776" y="1491440"/>
                  <a:pt x="427389" y="1480442"/>
                </a:cubicBezTo>
                <a:cubicBezTo>
                  <a:pt x="416390" y="1469444"/>
                  <a:pt x="410892" y="1452947"/>
                  <a:pt x="415169" y="1432173"/>
                </a:cubicBezTo>
                <a:cubicBezTo>
                  <a:pt x="419446" y="1408343"/>
                  <a:pt x="442664" y="1405288"/>
                  <a:pt x="449385" y="1387569"/>
                </a:cubicBezTo>
                <a:cubicBezTo>
                  <a:pt x="457328" y="1389096"/>
                  <a:pt x="465424" y="1387874"/>
                  <a:pt x="473596" y="1387187"/>
                </a:cubicBezTo>
                <a:close/>
                <a:moveTo>
                  <a:pt x="829830" y="1113782"/>
                </a:moveTo>
                <a:cubicBezTo>
                  <a:pt x="836908" y="1112078"/>
                  <a:pt x="844511" y="1112340"/>
                  <a:pt x="852638" y="1114437"/>
                </a:cubicBezTo>
                <a:cubicBezTo>
                  <a:pt x="869417" y="1118632"/>
                  <a:pt x="883050" y="1127546"/>
                  <a:pt x="893536" y="1141703"/>
                </a:cubicBezTo>
                <a:cubicBezTo>
                  <a:pt x="910839" y="1149043"/>
                  <a:pt x="910316" y="1167395"/>
                  <a:pt x="917132" y="1178931"/>
                </a:cubicBezTo>
                <a:cubicBezTo>
                  <a:pt x="913461" y="1159006"/>
                  <a:pt x="922899" y="1141703"/>
                  <a:pt x="937056" y="1127546"/>
                </a:cubicBezTo>
                <a:cubicBezTo>
                  <a:pt x="947018" y="1117584"/>
                  <a:pt x="960127" y="1118632"/>
                  <a:pt x="972187" y="1123876"/>
                </a:cubicBezTo>
                <a:cubicBezTo>
                  <a:pt x="990538" y="1131216"/>
                  <a:pt x="1003647" y="1150092"/>
                  <a:pt x="1003647" y="1168968"/>
                </a:cubicBezTo>
                <a:cubicBezTo>
                  <a:pt x="1003647" y="1188369"/>
                  <a:pt x="990538" y="1207245"/>
                  <a:pt x="971662" y="1215634"/>
                </a:cubicBezTo>
                <a:cubicBezTo>
                  <a:pt x="967468" y="1217207"/>
                  <a:pt x="963273" y="1217731"/>
                  <a:pt x="958554" y="1220353"/>
                </a:cubicBezTo>
                <a:cubicBezTo>
                  <a:pt x="1007841" y="1213012"/>
                  <a:pt x="1039826" y="1249191"/>
                  <a:pt x="1028291" y="1289565"/>
                </a:cubicBezTo>
                <a:cubicBezTo>
                  <a:pt x="1017280" y="1316830"/>
                  <a:pt x="994733" y="1324171"/>
                  <a:pt x="971138" y="1307392"/>
                </a:cubicBezTo>
                <a:cubicBezTo>
                  <a:pt x="956981" y="1297955"/>
                  <a:pt x="945970" y="1286419"/>
                  <a:pt x="940202" y="1270165"/>
                </a:cubicBezTo>
                <a:cubicBezTo>
                  <a:pt x="948068" y="1292711"/>
                  <a:pt x="946495" y="1315257"/>
                  <a:pt x="938629" y="1337279"/>
                </a:cubicBezTo>
                <a:cubicBezTo>
                  <a:pt x="930240" y="1360875"/>
                  <a:pt x="912412" y="1373983"/>
                  <a:pt x="887769" y="1378702"/>
                </a:cubicBezTo>
                <a:cubicBezTo>
                  <a:pt x="881477" y="1375556"/>
                  <a:pt x="873087" y="1375556"/>
                  <a:pt x="869417" y="1367167"/>
                </a:cubicBezTo>
                <a:cubicBezTo>
                  <a:pt x="850541" y="1356156"/>
                  <a:pt x="854211" y="1338328"/>
                  <a:pt x="855784" y="1321025"/>
                </a:cubicBezTo>
                <a:cubicBezTo>
                  <a:pt x="856309" y="1314209"/>
                  <a:pt x="858930" y="1307917"/>
                  <a:pt x="861028" y="1301101"/>
                </a:cubicBezTo>
                <a:cubicBezTo>
                  <a:pt x="870466" y="1287992"/>
                  <a:pt x="879379" y="1274884"/>
                  <a:pt x="888817" y="1261775"/>
                </a:cubicBezTo>
                <a:cubicBezTo>
                  <a:pt x="889866" y="1259154"/>
                  <a:pt x="890915" y="1257057"/>
                  <a:pt x="893536" y="1255484"/>
                </a:cubicBezTo>
                <a:cubicBezTo>
                  <a:pt x="891440" y="1254959"/>
                  <a:pt x="890390" y="1257057"/>
                  <a:pt x="888817" y="1257057"/>
                </a:cubicBezTo>
                <a:cubicBezTo>
                  <a:pt x="885147" y="1257580"/>
                  <a:pt x="881477" y="1258629"/>
                  <a:pt x="879904" y="1262300"/>
                </a:cubicBezTo>
                <a:cubicBezTo>
                  <a:pt x="855260" y="1281176"/>
                  <a:pt x="828519" y="1295333"/>
                  <a:pt x="796534" y="1293236"/>
                </a:cubicBezTo>
                <a:cubicBezTo>
                  <a:pt x="773464" y="1291663"/>
                  <a:pt x="759307" y="1279603"/>
                  <a:pt x="756685" y="1261775"/>
                </a:cubicBezTo>
                <a:cubicBezTo>
                  <a:pt x="754063" y="1244997"/>
                  <a:pt x="766648" y="1227169"/>
                  <a:pt x="786572" y="1218780"/>
                </a:cubicBezTo>
                <a:cubicBezTo>
                  <a:pt x="809643" y="1208818"/>
                  <a:pt x="834287" y="1208818"/>
                  <a:pt x="858406" y="1211439"/>
                </a:cubicBezTo>
                <a:cubicBezTo>
                  <a:pt x="864174" y="1211964"/>
                  <a:pt x="869941" y="1212488"/>
                  <a:pt x="879904" y="1214061"/>
                </a:cubicBezTo>
                <a:cubicBezTo>
                  <a:pt x="860503" y="1201477"/>
                  <a:pt x="842152" y="1195709"/>
                  <a:pt x="826946" y="1184174"/>
                </a:cubicBezTo>
                <a:cubicBezTo>
                  <a:pt x="825373" y="1181028"/>
                  <a:pt x="820130" y="1181028"/>
                  <a:pt x="819081" y="1177358"/>
                </a:cubicBezTo>
                <a:cubicBezTo>
                  <a:pt x="816983" y="1175260"/>
                  <a:pt x="815410" y="1173687"/>
                  <a:pt x="813313" y="1171590"/>
                </a:cubicBezTo>
                <a:cubicBezTo>
                  <a:pt x="809118" y="1170017"/>
                  <a:pt x="808594" y="1165822"/>
                  <a:pt x="807021" y="1162152"/>
                </a:cubicBezTo>
                <a:cubicBezTo>
                  <a:pt x="802827" y="1149043"/>
                  <a:pt x="798632" y="1135935"/>
                  <a:pt x="810167" y="1124924"/>
                </a:cubicBezTo>
                <a:cubicBezTo>
                  <a:pt x="816197" y="1119156"/>
                  <a:pt x="822751" y="1115486"/>
                  <a:pt x="829830" y="1113782"/>
                </a:cubicBezTo>
                <a:close/>
                <a:moveTo>
                  <a:pt x="111076" y="665373"/>
                </a:moveTo>
                <a:cubicBezTo>
                  <a:pt x="119324" y="663387"/>
                  <a:pt x="128184" y="663693"/>
                  <a:pt x="137655" y="666137"/>
                </a:cubicBezTo>
                <a:cubicBezTo>
                  <a:pt x="157207" y="671025"/>
                  <a:pt x="173093" y="681412"/>
                  <a:pt x="185313" y="697909"/>
                </a:cubicBezTo>
                <a:cubicBezTo>
                  <a:pt x="205476" y="706463"/>
                  <a:pt x="204866" y="727848"/>
                  <a:pt x="212809" y="741290"/>
                </a:cubicBezTo>
                <a:cubicBezTo>
                  <a:pt x="208531" y="718072"/>
                  <a:pt x="219529" y="697909"/>
                  <a:pt x="236026" y="681412"/>
                </a:cubicBezTo>
                <a:cubicBezTo>
                  <a:pt x="247635" y="669803"/>
                  <a:pt x="262911" y="671025"/>
                  <a:pt x="276964" y="677135"/>
                </a:cubicBezTo>
                <a:cubicBezTo>
                  <a:pt x="298349" y="685688"/>
                  <a:pt x="313624" y="707684"/>
                  <a:pt x="313624" y="729681"/>
                </a:cubicBezTo>
                <a:cubicBezTo>
                  <a:pt x="313624" y="752289"/>
                  <a:pt x="298349" y="774285"/>
                  <a:pt x="276353" y="784061"/>
                </a:cubicBezTo>
                <a:cubicBezTo>
                  <a:pt x="271465" y="785894"/>
                  <a:pt x="266577" y="786504"/>
                  <a:pt x="261078" y="789560"/>
                </a:cubicBezTo>
                <a:cubicBezTo>
                  <a:pt x="318512" y="781005"/>
                  <a:pt x="355784" y="823165"/>
                  <a:pt x="342342" y="870212"/>
                </a:cubicBezTo>
                <a:cubicBezTo>
                  <a:pt x="329510" y="901984"/>
                  <a:pt x="303237" y="910539"/>
                  <a:pt x="275741" y="890986"/>
                </a:cubicBezTo>
                <a:cubicBezTo>
                  <a:pt x="259245" y="879988"/>
                  <a:pt x="246414" y="866546"/>
                  <a:pt x="239692" y="847605"/>
                </a:cubicBezTo>
                <a:cubicBezTo>
                  <a:pt x="248858" y="873878"/>
                  <a:pt x="247025" y="900151"/>
                  <a:pt x="237859" y="925813"/>
                </a:cubicBezTo>
                <a:cubicBezTo>
                  <a:pt x="228083" y="953309"/>
                  <a:pt x="207309" y="968584"/>
                  <a:pt x="178592" y="974084"/>
                </a:cubicBezTo>
                <a:cubicBezTo>
                  <a:pt x="171260" y="970417"/>
                  <a:pt x="161484" y="970417"/>
                  <a:pt x="157207" y="960641"/>
                </a:cubicBezTo>
                <a:cubicBezTo>
                  <a:pt x="135211" y="947810"/>
                  <a:pt x="139488" y="927036"/>
                  <a:pt x="141321" y="906873"/>
                </a:cubicBezTo>
                <a:cubicBezTo>
                  <a:pt x="141932" y="898930"/>
                  <a:pt x="144987" y="891597"/>
                  <a:pt x="147431" y="883655"/>
                </a:cubicBezTo>
                <a:cubicBezTo>
                  <a:pt x="158429" y="868379"/>
                  <a:pt x="168816" y="853105"/>
                  <a:pt x="179814" y="837829"/>
                </a:cubicBezTo>
                <a:cubicBezTo>
                  <a:pt x="181036" y="834774"/>
                  <a:pt x="182258" y="832330"/>
                  <a:pt x="185313" y="830497"/>
                </a:cubicBezTo>
                <a:cubicBezTo>
                  <a:pt x="182869" y="829886"/>
                  <a:pt x="181647" y="832330"/>
                  <a:pt x="179814" y="832330"/>
                </a:cubicBezTo>
                <a:cubicBezTo>
                  <a:pt x="175537" y="832941"/>
                  <a:pt x="171260" y="834163"/>
                  <a:pt x="169427" y="838440"/>
                </a:cubicBezTo>
                <a:cubicBezTo>
                  <a:pt x="140709" y="860436"/>
                  <a:pt x="109549" y="876934"/>
                  <a:pt x="72277" y="874489"/>
                </a:cubicBezTo>
                <a:cubicBezTo>
                  <a:pt x="45393" y="872657"/>
                  <a:pt x="28896" y="858603"/>
                  <a:pt x="25841" y="837829"/>
                </a:cubicBezTo>
                <a:cubicBezTo>
                  <a:pt x="22786" y="818277"/>
                  <a:pt x="37450" y="797503"/>
                  <a:pt x="60668" y="787727"/>
                </a:cubicBezTo>
                <a:cubicBezTo>
                  <a:pt x="87553" y="776118"/>
                  <a:pt x="116270" y="776118"/>
                  <a:pt x="144375" y="779172"/>
                </a:cubicBezTo>
                <a:cubicBezTo>
                  <a:pt x="151097" y="779784"/>
                  <a:pt x="157818" y="780395"/>
                  <a:pt x="169427" y="782228"/>
                </a:cubicBezTo>
                <a:cubicBezTo>
                  <a:pt x="146820" y="767563"/>
                  <a:pt x="125435" y="760842"/>
                  <a:pt x="107716" y="747400"/>
                </a:cubicBezTo>
                <a:cubicBezTo>
                  <a:pt x="105883" y="743734"/>
                  <a:pt x="99773" y="743734"/>
                  <a:pt x="98550" y="739457"/>
                </a:cubicBezTo>
                <a:cubicBezTo>
                  <a:pt x="96106" y="737013"/>
                  <a:pt x="94273" y="735180"/>
                  <a:pt x="91830" y="732736"/>
                </a:cubicBezTo>
                <a:cubicBezTo>
                  <a:pt x="86941" y="730903"/>
                  <a:pt x="86330" y="726015"/>
                  <a:pt x="84497" y="721738"/>
                </a:cubicBezTo>
                <a:cubicBezTo>
                  <a:pt x="79610" y="706463"/>
                  <a:pt x="74721" y="691188"/>
                  <a:pt x="88163" y="678357"/>
                </a:cubicBezTo>
                <a:cubicBezTo>
                  <a:pt x="95190" y="671636"/>
                  <a:pt x="102827" y="667359"/>
                  <a:pt x="111076" y="665373"/>
                </a:cubicBezTo>
                <a:close/>
                <a:moveTo>
                  <a:pt x="1029226" y="524410"/>
                </a:moveTo>
                <a:cubicBezTo>
                  <a:pt x="1037245" y="525584"/>
                  <a:pt x="1042172" y="533719"/>
                  <a:pt x="1048129" y="538760"/>
                </a:cubicBezTo>
                <a:cubicBezTo>
                  <a:pt x="1049962" y="544258"/>
                  <a:pt x="1055461" y="543037"/>
                  <a:pt x="1059738" y="544258"/>
                </a:cubicBezTo>
                <a:cubicBezTo>
                  <a:pt x="1085401" y="563811"/>
                  <a:pt x="1108620" y="586418"/>
                  <a:pt x="1133060" y="607192"/>
                </a:cubicBezTo>
                <a:cubicBezTo>
                  <a:pt x="1142836" y="616357"/>
                  <a:pt x="1151389" y="627355"/>
                  <a:pt x="1162388" y="634687"/>
                </a:cubicBezTo>
                <a:cubicBezTo>
                  <a:pt x="1193549" y="662183"/>
                  <a:pt x="1224099" y="690289"/>
                  <a:pt x="1257705" y="714729"/>
                </a:cubicBezTo>
                <a:cubicBezTo>
                  <a:pt x="1261982" y="717784"/>
                  <a:pt x="1266258" y="721450"/>
                  <a:pt x="1264425" y="727560"/>
                </a:cubicBezTo>
                <a:cubicBezTo>
                  <a:pt x="1265037" y="731227"/>
                  <a:pt x="1268092" y="731227"/>
                  <a:pt x="1270535" y="731837"/>
                </a:cubicBezTo>
                <a:cubicBezTo>
                  <a:pt x="1273591" y="732448"/>
                  <a:pt x="1276646" y="733059"/>
                  <a:pt x="1278479" y="736114"/>
                </a:cubicBezTo>
                <a:cubicBezTo>
                  <a:pt x="1290699" y="748334"/>
                  <a:pt x="1307196" y="753223"/>
                  <a:pt x="1320639" y="762999"/>
                </a:cubicBezTo>
                <a:cubicBezTo>
                  <a:pt x="1323693" y="761776"/>
                  <a:pt x="1326749" y="762387"/>
                  <a:pt x="1328582" y="764220"/>
                </a:cubicBezTo>
                <a:cubicBezTo>
                  <a:pt x="1348134" y="782551"/>
                  <a:pt x="1368297" y="802102"/>
                  <a:pt x="1382961" y="825932"/>
                </a:cubicBezTo>
                <a:cubicBezTo>
                  <a:pt x="1385404" y="829598"/>
                  <a:pt x="1388460" y="833265"/>
                  <a:pt x="1392126" y="838153"/>
                </a:cubicBezTo>
                <a:cubicBezTo>
                  <a:pt x="1362187" y="835097"/>
                  <a:pt x="1337135" y="822877"/>
                  <a:pt x="1312695" y="808213"/>
                </a:cubicBezTo>
                <a:cubicBezTo>
                  <a:pt x="1304752" y="786216"/>
                  <a:pt x="1288866" y="770942"/>
                  <a:pt x="1267481" y="763610"/>
                </a:cubicBezTo>
                <a:cubicBezTo>
                  <a:pt x="1228987" y="750167"/>
                  <a:pt x="1195382" y="726949"/>
                  <a:pt x="1161777" y="704953"/>
                </a:cubicBezTo>
                <a:cubicBezTo>
                  <a:pt x="1142836" y="692122"/>
                  <a:pt x="1124506" y="681123"/>
                  <a:pt x="1101287" y="677457"/>
                </a:cubicBezTo>
                <a:cubicBezTo>
                  <a:pt x="1082346" y="674403"/>
                  <a:pt x="1064626" y="665237"/>
                  <a:pt x="1047518" y="655462"/>
                </a:cubicBezTo>
                <a:cubicBezTo>
                  <a:pt x="1024300" y="635298"/>
                  <a:pt x="1001082" y="615135"/>
                  <a:pt x="977864" y="595583"/>
                </a:cubicBezTo>
                <a:cubicBezTo>
                  <a:pt x="976641" y="581530"/>
                  <a:pt x="985806" y="587640"/>
                  <a:pt x="991916" y="588251"/>
                </a:cubicBezTo>
                <a:cubicBezTo>
                  <a:pt x="1005970" y="591917"/>
                  <a:pt x="1019412" y="595583"/>
                  <a:pt x="1033465" y="598638"/>
                </a:cubicBezTo>
                <a:cubicBezTo>
                  <a:pt x="1040186" y="599860"/>
                  <a:pt x="1048129" y="599249"/>
                  <a:pt x="1052406" y="592528"/>
                </a:cubicBezTo>
                <a:cubicBezTo>
                  <a:pt x="1056072" y="587029"/>
                  <a:pt x="1050573" y="581530"/>
                  <a:pt x="1048129" y="576642"/>
                </a:cubicBezTo>
                <a:cubicBezTo>
                  <a:pt x="1043241" y="568699"/>
                  <a:pt x="1038353" y="561367"/>
                  <a:pt x="1033465" y="553424"/>
                </a:cubicBezTo>
                <a:cubicBezTo>
                  <a:pt x="1030410" y="550368"/>
                  <a:pt x="1028577" y="545481"/>
                  <a:pt x="1024911" y="543037"/>
                </a:cubicBezTo>
                <a:cubicBezTo>
                  <a:pt x="1022467" y="537538"/>
                  <a:pt x="1016356" y="532649"/>
                  <a:pt x="1020023" y="525928"/>
                </a:cubicBezTo>
                <a:cubicBezTo>
                  <a:pt x="1023537" y="524401"/>
                  <a:pt x="1026553" y="524019"/>
                  <a:pt x="1029226" y="524410"/>
                </a:cubicBezTo>
                <a:close/>
                <a:moveTo>
                  <a:pt x="772336" y="460628"/>
                </a:moveTo>
                <a:cubicBezTo>
                  <a:pt x="775468" y="460551"/>
                  <a:pt x="778981" y="461468"/>
                  <a:pt x="781730" y="461774"/>
                </a:cubicBezTo>
                <a:cubicBezTo>
                  <a:pt x="814113" y="464828"/>
                  <a:pt x="842220" y="479493"/>
                  <a:pt x="870937" y="493546"/>
                </a:cubicBezTo>
                <a:cubicBezTo>
                  <a:pt x="889879" y="502712"/>
                  <a:pt x="910042" y="511265"/>
                  <a:pt x="921651" y="530818"/>
                </a:cubicBezTo>
                <a:cubicBezTo>
                  <a:pt x="924095" y="538761"/>
                  <a:pt x="921039" y="541816"/>
                  <a:pt x="913096" y="539372"/>
                </a:cubicBezTo>
                <a:cubicBezTo>
                  <a:pt x="899655" y="534484"/>
                  <a:pt x="886213" y="529596"/>
                  <a:pt x="872770" y="524097"/>
                </a:cubicBezTo>
                <a:cubicBezTo>
                  <a:pt x="864216" y="519208"/>
                  <a:pt x="851996" y="519820"/>
                  <a:pt x="844053" y="511265"/>
                </a:cubicBezTo>
                <a:cubicBezTo>
                  <a:pt x="821446" y="499656"/>
                  <a:pt x="797006" y="491713"/>
                  <a:pt x="776231" y="477048"/>
                </a:cubicBezTo>
                <a:cubicBezTo>
                  <a:pt x="771343" y="473994"/>
                  <a:pt x="763400" y="470938"/>
                  <a:pt x="765233" y="465439"/>
                </a:cubicBezTo>
                <a:cubicBezTo>
                  <a:pt x="766455" y="461774"/>
                  <a:pt x="769204" y="460704"/>
                  <a:pt x="772336" y="460628"/>
                </a:cubicBezTo>
                <a:close/>
                <a:moveTo>
                  <a:pt x="1440605" y="352967"/>
                </a:moveTo>
                <a:cubicBezTo>
                  <a:pt x="1458936" y="350522"/>
                  <a:pt x="1480932" y="364575"/>
                  <a:pt x="1490097" y="384739"/>
                </a:cubicBezTo>
                <a:cubicBezTo>
                  <a:pt x="1492542" y="389626"/>
                  <a:pt x="1494375" y="393903"/>
                  <a:pt x="1496819" y="398792"/>
                </a:cubicBezTo>
                <a:cubicBezTo>
                  <a:pt x="1504762" y="410401"/>
                  <a:pt x="1499873" y="423842"/>
                  <a:pt x="1501706" y="436063"/>
                </a:cubicBezTo>
                <a:cubicBezTo>
                  <a:pt x="1500485" y="441562"/>
                  <a:pt x="1498041" y="447061"/>
                  <a:pt x="1495596" y="451949"/>
                </a:cubicBezTo>
                <a:cubicBezTo>
                  <a:pt x="1490709" y="460503"/>
                  <a:pt x="1494985" y="462947"/>
                  <a:pt x="1499873" y="466002"/>
                </a:cubicBezTo>
                <a:cubicBezTo>
                  <a:pt x="1484599" y="469668"/>
                  <a:pt x="1477877" y="480666"/>
                  <a:pt x="1471767" y="496552"/>
                </a:cubicBezTo>
                <a:cubicBezTo>
                  <a:pt x="1489486" y="487387"/>
                  <a:pt x="1502318" y="476389"/>
                  <a:pt x="1520037" y="472723"/>
                </a:cubicBezTo>
                <a:cubicBezTo>
                  <a:pt x="1546310" y="467224"/>
                  <a:pt x="1570139" y="486776"/>
                  <a:pt x="1568917" y="513660"/>
                </a:cubicBezTo>
                <a:cubicBezTo>
                  <a:pt x="1565862" y="561318"/>
                  <a:pt x="1530424" y="581482"/>
                  <a:pt x="1487042" y="560097"/>
                </a:cubicBezTo>
                <a:cubicBezTo>
                  <a:pt x="1480932" y="557041"/>
                  <a:pt x="1474822" y="554598"/>
                  <a:pt x="1468101" y="552154"/>
                </a:cubicBezTo>
                <a:cubicBezTo>
                  <a:pt x="1483376" y="568651"/>
                  <a:pt x="1493763" y="587592"/>
                  <a:pt x="1498652" y="608977"/>
                </a:cubicBezTo>
                <a:cubicBezTo>
                  <a:pt x="1501095" y="619975"/>
                  <a:pt x="1513927" y="613254"/>
                  <a:pt x="1518204" y="620586"/>
                </a:cubicBezTo>
                <a:cubicBezTo>
                  <a:pt x="1508428" y="624252"/>
                  <a:pt x="1501706" y="630973"/>
                  <a:pt x="1497429" y="640749"/>
                </a:cubicBezTo>
                <a:cubicBezTo>
                  <a:pt x="1491930" y="653581"/>
                  <a:pt x="1481543" y="663357"/>
                  <a:pt x="1468712" y="668856"/>
                </a:cubicBezTo>
                <a:cubicBezTo>
                  <a:pt x="1454659" y="671300"/>
                  <a:pt x="1440605" y="673744"/>
                  <a:pt x="1427775" y="665801"/>
                </a:cubicBezTo>
                <a:cubicBezTo>
                  <a:pt x="1410056" y="652358"/>
                  <a:pt x="1408833" y="634028"/>
                  <a:pt x="1410666" y="614476"/>
                </a:cubicBezTo>
                <a:cubicBezTo>
                  <a:pt x="1411277" y="608366"/>
                  <a:pt x="1413110" y="602256"/>
                  <a:pt x="1413722" y="595535"/>
                </a:cubicBezTo>
                <a:cubicBezTo>
                  <a:pt x="1415555" y="591258"/>
                  <a:pt x="1415707" y="586523"/>
                  <a:pt x="1416089" y="582169"/>
                </a:cubicBezTo>
                <a:lnTo>
                  <a:pt x="1419813" y="571150"/>
                </a:lnTo>
                <a:lnTo>
                  <a:pt x="1420442" y="570484"/>
                </a:lnTo>
                <a:cubicBezTo>
                  <a:pt x="1421053" y="569261"/>
                  <a:pt x="1421053" y="568651"/>
                  <a:pt x="1420442" y="568651"/>
                </a:cubicBezTo>
                <a:cubicBezTo>
                  <a:pt x="1417999" y="568040"/>
                  <a:pt x="1422275" y="567429"/>
                  <a:pt x="1419832" y="571094"/>
                </a:cubicBezTo>
                <a:lnTo>
                  <a:pt x="1419813" y="571150"/>
                </a:lnTo>
                <a:lnTo>
                  <a:pt x="1410056" y="581482"/>
                </a:lnTo>
                <a:cubicBezTo>
                  <a:pt x="1391725" y="602256"/>
                  <a:pt x="1372173" y="620586"/>
                  <a:pt x="1343456" y="626085"/>
                </a:cubicBezTo>
                <a:cubicBezTo>
                  <a:pt x="1331846" y="628529"/>
                  <a:pt x="1320237" y="628529"/>
                  <a:pt x="1309240" y="624252"/>
                </a:cubicBezTo>
                <a:cubicBezTo>
                  <a:pt x="1290909" y="617531"/>
                  <a:pt x="1277467" y="605311"/>
                  <a:pt x="1275022" y="585759"/>
                </a:cubicBezTo>
                <a:cubicBezTo>
                  <a:pt x="1273189" y="567429"/>
                  <a:pt x="1285410" y="555208"/>
                  <a:pt x="1300074" y="544821"/>
                </a:cubicBezTo>
                <a:cubicBezTo>
                  <a:pt x="1322070" y="530158"/>
                  <a:pt x="1347733" y="530768"/>
                  <a:pt x="1371562" y="525269"/>
                </a:cubicBezTo>
                <a:cubicBezTo>
                  <a:pt x="1375839" y="520382"/>
                  <a:pt x="1381338" y="524658"/>
                  <a:pt x="1389893" y="522825"/>
                </a:cubicBezTo>
                <a:cubicBezTo>
                  <a:pt x="1380727" y="523436"/>
                  <a:pt x="1375228" y="522215"/>
                  <a:pt x="1370951" y="518548"/>
                </a:cubicBezTo>
                <a:cubicBezTo>
                  <a:pt x="1343456" y="509383"/>
                  <a:pt x="1317183" y="498996"/>
                  <a:pt x="1294575" y="479444"/>
                </a:cubicBezTo>
                <a:cubicBezTo>
                  <a:pt x="1273189" y="461114"/>
                  <a:pt x="1268912" y="427509"/>
                  <a:pt x="1279911" y="412845"/>
                </a:cubicBezTo>
                <a:cubicBezTo>
                  <a:pt x="1292742" y="394514"/>
                  <a:pt x="1317793" y="390237"/>
                  <a:pt x="1344066" y="402458"/>
                </a:cubicBezTo>
                <a:cubicBezTo>
                  <a:pt x="1347122" y="403679"/>
                  <a:pt x="1350177" y="404902"/>
                  <a:pt x="1353843" y="406123"/>
                </a:cubicBezTo>
                <a:cubicBezTo>
                  <a:pt x="1356898" y="409179"/>
                  <a:pt x="1361786" y="409179"/>
                  <a:pt x="1364230" y="413456"/>
                </a:cubicBezTo>
                <a:cubicBezTo>
                  <a:pt x="1380727" y="427509"/>
                  <a:pt x="1394780" y="444005"/>
                  <a:pt x="1407000" y="461725"/>
                </a:cubicBezTo>
                <a:cubicBezTo>
                  <a:pt x="1413722" y="465391"/>
                  <a:pt x="1416776" y="471501"/>
                  <a:pt x="1419832" y="478222"/>
                </a:cubicBezTo>
                <a:cubicBezTo>
                  <a:pt x="1421053" y="480055"/>
                  <a:pt x="1421053" y="483110"/>
                  <a:pt x="1422886" y="484333"/>
                </a:cubicBezTo>
                <a:cubicBezTo>
                  <a:pt x="1421665" y="481277"/>
                  <a:pt x="1420442" y="478222"/>
                  <a:pt x="1418609" y="475167"/>
                </a:cubicBezTo>
                <a:cubicBezTo>
                  <a:pt x="1415555" y="468446"/>
                  <a:pt x="1416776" y="461114"/>
                  <a:pt x="1413722" y="454393"/>
                </a:cubicBezTo>
                <a:cubicBezTo>
                  <a:pt x="1412499" y="434230"/>
                  <a:pt x="1403946" y="414678"/>
                  <a:pt x="1408833" y="393903"/>
                </a:cubicBezTo>
                <a:cubicBezTo>
                  <a:pt x="1414332" y="368853"/>
                  <a:pt x="1423498" y="355410"/>
                  <a:pt x="1440605" y="352967"/>
                </a:cubicBezTo>
                <a:close/>
                <a:moveTo>
                  <a:pt x="2472275" y="212706"/>
                </a:moveTo>
                <a:cubicBezTo>
                  <a:pt x="2485259" y="211179"/>
                  <a:pt x="2498854" y="213928"/>
                  <a:pt x="2512296" y="221566"/>
                </a:cubicBezTo>
                <a:cubicBezTo>
                  <a:pt x="2529405" y="231342"/>
                  <a:pt x="2542846" y="244174"/>
                  <a:pt x="2549568" y="260060"/>
                </a:cubicBezTo>
                <a:cubicBezTo>
                  <a:pt x="2553845" y="269836"/>
                  <a:pt x="2556289" y="286333"/>
                  <a:pt x="2549568" y="298553"/>
                </a:cubicBezTo>
                <a:cubicBezTo>
                  <a:pt x="2547124" y="303441"/>
                  <a:pt x="2545291" y="307718"/>
                  <a:pt x="2546512" y="313217"/>
                </a:cubicBezTo>
                <a:cubicBezTo>
                  <a:pt x="2547124" y="324215"/>
                  <a:pt x="2534292" y="314439"/>
                  <a:pt x="2532459" y="322382"/>
                </a:cubicBezTo>
                <a:cubicBezTo>
                  <a:pt x="2534903" y="327881"/>
                  <a:pt x="2536736" y="332769"/>
                  <a:pt x="2540402" y="340712"/>
                </a:cubicBezTo>
                <a:cubicBezTo>
                  <a:pt x="2522072" y="331547"/>
                  <a:pt x="2506186" y="341934"/>
                  <a:pt x="2489078" y="341323"/>
                </a:cubicBezTo>
                <a:cubicBezTo>
                  <a:pt x="2476858" y="341323"/>
                  <a:pt x="2467082" y="328492"/>
                  <a:pt x="2453639" y="336435"/>
                </a:cubicBezTo>
                <a:cubicBezTo>
                  <a:pt x="2450585" y="338268"/>
                  <a:pt x="2453639" y="326659"/>
                  <a:pt x="2446308" y="323604"/>
                </a:cubicBezTo>
                <a:cubicBezTo>
                  <a:pt x="2438365" y="319938"/>
                  <a:pt x="2434087" y="310773"/>
                  <a:pt x="2425533" y="305274"/>
                </a:cubicBezTo>
                <a:cubicBezTo>
                  <a:pt x="2416368" y="299164"/>
                  <a:pt x="2420646" y="287555"/>
                  <a:pt x="2419423" y="277779"/>
                </a:cubicBezTo>
                <a:cubicBezTo>
                  <a:pt x="2416979" y="273501"/>
                  <a:pt x="2418201" y="266170"/>
                  <a:pt x="2413924" y="260670"/>
                </a:cubicBezTo>
                <a:cubicBezTo>
                  <a:pt x="2426144" y="253950"/>
                  <a:pt x="2424923" y="238674"/>
                  <a:pt x="2435920" y="229509"/>
                </a:cubicBezTo>
                <a:cubicBezTo>
                  <a:pt x="2446919" y="220038"/>
                  <a:pt x="2459292" y="214234"/>
                  <a:pt x="2472275" y="212706"/>
                </a:cubicBezTo>
                <a:close/>
                <a:moveTo>
                  <a:pt x="3611161" y="124959"/>
                </a:moveTo>
                <a:cubicBezTo>
                  <a:pt x="3617527" y="123154"/>
                  <a:pt x="3624410" y="123167"/>
                  <a:pt x="3632393" y="125324"/>
                </a:cubicBezTo>
                <a:cubicBezTo>
                  <a:pt x="3660238" y="131674"/>
                  <a:pt x="3686619" y="140650"/>
                  <a:pt x="3709471" y="154924"/>
                </a:cubicBezTo>
                <a:cubicBezTo>
                  <a:pt x="3732322" y="169200"/>
                  <a:pt x="3751642" y="188776"/>
                  <a:pt x="3765367" y="216324"/>
                </a:cubicBezTo>
                <a:cubicBezTo>
                  <a:pt x="3775205" y="237115"/>
                  <a:pt x="3778554" y="255817"/>
                  <a:pt x="3763851" y="276691"/>
                </a:cubicBezTo>
                <a:cubicBezTo>
                  <a:pt x="3740950" y="306767"/>
                  <a:pt x="3741024" y="345066"/>
                  <a:pt x="3741748" y="382199"/>
                </a:cubicBezTo>
                <a:cubicBezTo>
                  <a:pt x="3740696" y="392322"/>
                  <a:pt x="3747051" y="397398"/>
                  <a:pt x="3754573" y="403124"/>
                </a:cubicBezTo>
                <a:cubicBezTo>
                  <a:pt x="3780648" y="422258"/>
                  <a:pt x="3807373" y="440225"/>
                  <a:pt x="3836051" y="454690"/>
                </a:cubicBezTo>
                <a:cubicBezTo>
                  <a:pt x="3853567" y="464459"/>
                  <a:pt x="3861990" y="476809"/>
                  <a:pt x="3865340" y="495510"/>
                </a:cubicBezTo>
                <a:cubicBezTo>
                  <a:pt x="3869339" y="513045"/>
                  <a:pt x="3871520" y="531094"/>
                  <a:pt x="3882795" y="546566"/>
                </a:cubicBezTo>
                <a:cubicBezTo>
                  <a:pt x="3895239" y="562689"/>
                  <a:pt x="3907950" y="572839"/>
                  <a:pt x="3931977" y="570938"/>
                </a:cubicBezTo>
                <a:cubicBezTo>
                  <a:pt x="3946718" y="569212"/>
                  <a:pt x="3957784" y="572706"/>
                  <a:pt x="3964396" y="580411"/>
                </a:cubicBezTo>
                <a:lnTo>
                  <a:pt x="3968587" y="589848"/>
                </a:lnTo>
                <a:lnTo>
                  <a:pt x="6184980" y="589848"/>
                </a:lnTo>
                <a:lnTo>
                  <a:pt x="6184980" y="5832012"/>
                </a:lnTo>
                <a:lnTo>
                  <a:pt x="2409827" y="5832012"/>
                </a:lnTo>
                <a:lnTo>
                  <a:pt x="2409827" y="3475039"/>
                </a:lnTo>
                <a:lnTo>
                  <a:pt x="2369604" y="3503875"/>
                </a:lnTo>
                <a:cubicBezTo>
                  <a:pt x="2359209" y="3508789"/>
                  <a:pt x="2347262" y="3508246"/>
                  <a:pt x="2339873" y="3499535"/>
                </a:cubicBezTo>
                <a:cubicBezTo>
                  <a:pt x="2330147" y="3489520"/>
                  <a:pt x="2340678" y="3481619"/>
                  <a:pt x="2346403" y="3474100"/>
                </a:cubicBezTo>
                <a:cubicBezTo>
                  <a:pt x="2379719" y="3425349"/>
                  <a:pt x="2379719" y="3425349"/>
                  <a:pt x="2324812" y="3408497"/>
                </a:cubicBezTo>
                <a:cubicBezTo>
                  <a:pt x="2305342" y="3402229"/>
                  <a:pt x="2288343" y="3394277"/>
                  <a:pt x="2272779" y="3381005"/>
                </a:cubicBezTo>
                <a:cubicBezTo>
                  <a:pt x="2257867" y="3366566"/>
                  <a:pt x="2245805" y="3355248"/>
                  <a:pt x="2251167" y="3329164"/>
                </a:cubicBezTo>
                <a:cubicBezTo>
                  <a:pt x="2257067" y="3291137"/>
                  <a:pt x="2217899" y="3257049"/>
                  <a:pt x="2170765" y="3253712"/>
                </a:cubicBezTo>
                <a:cubicBezTo>
                  <a:pt x="2163624" y="3252789"/>
                  <a:pt x="2157000" y="3253686"/>
                  <a:pt x="2148040" y="3253280"/>
                </a:cubicBezTo>
                <a:cubicBezTo>
                  <a:pt x="2158342" y="3223828"/>
                  <a:pt x="2165007" y="3195409"/>
                  <a:pt x="2144658" y="3168756"/>
                </a:cubicBezTo>
                <a:cubicBezTo>
                  <a:pt x="2135325" y="3156665"/>
                  <a:pt x="2124006" y="3148822"/>
                  <a:pt x="2111630" y="3142874"/>
                </a:cubicBezTo>
                <a:lnTo>
                  <a:pt x="2082257" y="3132056"/>
                </a:lnTo>
                <a:lnTo>
                  <a:pt x="2079612" y="3133123"/>
                </a:lnTo>
                <a:cubicBezTo>
                  <a:pt x="2052900" y="3148688"/>
                  <a:pt x="2046476" y="3171356"/>
                  <a:pt x="2051867" y="3212407"/>
                </a:cubicBezTo>
                <a:cubicBezTo>
                  <a:pt x="2053417" y="3221021"/>
                  <a:pt x="2057707" y="3230032"/>
                  <a:pt x="2052057" y="3238163"/>
                </a:cubicBezTo>
                <a:cubicBezTo>
                  <a:pt x="2091563" y="3255063"/>
                  <a:pt x="2123299" y="3283143"/>
                  <a:pt x="2157154" y="3308175"/>
                </a:cubicBezTo>
                <a:cubicBezTo>
                  <a:pt x="2171523" y="3328710"/>
                  <a:pt x="2198435" y="3339872"/>
                  <a:pt x="2203400" y="3367438"/>
                </a:cubicBezTo>
                <a:cubicBezTo>
                  <a:pt x="2203227" y="3376362"/>
                  <a:pt x="2199300" y="3384184"/>
                  <a:pt x="2193030" y="3388871"/>
                </a:cubicBezTo>
                <a:cubicBezTo>
                  <a:pt x="2156507" y="3413234"/>
                  <a:pt x="2137263" y="3449604"/>
                  <a:pt x="2120055" y="3487387"/>
                </a:cubicBezTo>
                <a:cubicBezTo>
                  <a:pt x="2117625" y="3488715"/>
                  <a:pt x="2115902" y="3489025"/>
                  <a:pt x="2114179" y="3489334"/>
                </a:cubicBezTo>
                <a:cubicBezTo>
                  <a:pt x="2100515" y="3467783"/>
                  <a:pt x="2104166" y="3438666"/>
                  <a:pt x="2088781" y="3417424"/>
                </a:cubicBezTo>
                <a:cubicBezTo>
                  <a:pt x="2085110" y="3411860"/>
                  <a:pt x="2087229" y="3408810"/>
                  <a:pt x="2091071" y="3405451"/>
                </a:cubicBezTo>
                <a:cubicBezTo>
                  <a:pt x="2120083" y="3378882"/>
                  <a:pt x="2110710" y="3366340"/>
                  <a:pt x="2076202" y="3357435"/>
                </a:cubicBezTo>
                <a:cubicBezTo>
                  <a:pt x="2061177" y="3353025"/>
                  <a:pt x="2047342" y="3340398"/>
                  <a:pt x="2035541" y="3329182"/>
                </a:cubicBezTo>
                <a:cubicBezTo>
                  <a:pt x="2025064" y="3320397"/>
                  <a:pt x="2014056" y="3303703"/>
                  <a:pt x="2004873" y="3316917"/>
                </a:cubicBezTo>
                <a:cubicBezTo>
                  <a:pt x="1995294" y="3332872"/>
                  <a:pt x="1960389" y="3326705"/>
                  <a:pt x="1971055" y="3361248"/>
                </a:cubicBezTo>
                <a:cubicBezTo>
                  <a:pt x="1976500" y="3381613"/>
                  <a:pt x="1955258" y="3396999"/>
                  <a:pt x="1934585" y="3400721"/>
                </a:cubicBezTo>
                <a:cubicBezTo>
                  <a:pt x="1907020" y="3405684"/>
                  <a:pt x="1903936" y="3423137"/>
                  <a:pt x="1895599" y="3445981"/>
                </a:cubicBezTo>
                <a:cubicBezTo>
                  <a:pt x="1881835" y="3483145"/>
                  <a:pt x="1871121" y="3522427"/>
                  <a:pt x="1844764" y="3553854"/>
                </a:cubicBezTo>
                <a:cubicBezTo>
                  <a:pt x="1828603" y="3572771"/>
                  <a:pt x="1803864" y="3573668"/>
                  <a:pt x="1781639" y="3568775"/>
                </a:cubicBezTo>
                <a:cubicBezTo>
                  <a:pt x="1767632" y="3565072"/>
                  <a:pt x="1758707" y="3564900"/>
                  <a:pt x="1755315" y="3580630"/>
                </a:cubicBezTo>
                <a:cubicBezTo>
                  <a:pt x="1753731" y="3591588"/>
                  <a:pt x="1743308" y="3597911"/>
                  <a:pt x="1734469" y="3593277"/>
                </a:cubicBezTo>
                <a:cubicBezTo>
                  <a:pt x="1682455" y="3566180"/>
                  <a:pt x="1619535" y="3552607"/>
                  <a:pt x="1600235" y="3484934"/>
                </a:cubicBezTo>
                <a:cubicBezTo>
                  <a:pt x="1601338" y="3481179"/>
                  <a:pt x="1605180" y="3477818"/>
                  <a:pt x="1607213" y="3479232"/>
                </a:cubicBezTo>
                <a:cubicBezTo>
                  <a:pt x="1634573" y="3502764"/>
                  <a:pt x="1673097" y="3499385"/>
                  <a:pt x="1701558" y="3519161"/>
                </a:cubicBezTo>
                <a:cubicBezTo>
                  <a:pt x="1735104" y="3542470"/>
                  <a:pt x="1773487" y="3528445"/>
                  <a:pt x="1784202" y="3489163"/>
                </a:cubicBezTo>
                <a:cubicBezTo>
                  <a:pt x="1787594" y="3473433"/>
                  <a:pt x="1809285" y="3470416"/>
                  <a:pt x="1805168" y="3452482"/>
                </a:cubicBezTo>
                <a:cubicBezTo>
                  <a:pt x="1795484" y="3438218"/>
                  <a:pt x="1804269" y="3427742"/>
                  <a:pt x="1809300" y="3416164"/>
                </a:cubicBezTo>
                <a:cubicBezTo>
                  <a:pt x="1823994" y="3384171"/>
                  <a:pt x="1830781" y="3352711"/>
                  <a:pt x="1814945" y="3319099"/>
                </a:cubicBezTo>
                <a:cubicBezTo>
                  <a:pt x="1810654" y="3310088"/>
                  <a:pt x="1809500" y="3298735"/>
                  <a:pt x="1805210" y="3289725"/>
                </a:cubicBezTo>
                <a:cubicBezTo>
                  <a:pt x="1797645" y="3272411"/>
                  <a:pt x="1801917" y="3246739"/>
                  <a:pt x="1768252" y="3247466"/>
                </a:cubicBezTo>
                <a:cubicBezTo>
                  <a:pt x="1754865" y="3247207"/>
                  <a:pt x="1738772" y="3226982"/>
                  <a:pt x="1729486" y="3209979"/>
                </a:cubicBezTo>
                <a:cubicBezTo>
                  <a:pt x="1724179" y="3200262"/>
                  <a:pt x="1729433" y="3194869"/>
                  <a:pt x="1736410" y="3189166"/>
                </a:cubicBezTo>
                <a:cubicBezTo>
                  <a:pt x="1747231" y="3180103"/>
                  <a:pt x="1742940" y="3171093"/>
                  <a:pt x="1737633" y="3161375"/>
                </a:cubicBezTo>
                <a:cubicBezTo>
                  <a:pt x="1734359" y="3153072"/>
                  <a:pt x="1731792" y="3143752"/>
                  <a:pt x="1730239" y="3135138"/>
                </a:cubicBezTo>
                <a:cubicBezTo>
                  <a:pt x="1726571" y="3129573"/>
                  <a:pt x="1728379" y="3124800"/>
                  <a:pt x="1731911" y="3119718"/>
                </a:cubicBezTo>
                <a:cubicBezTo>
                  <a:pt x="1718557" y="3099888"/>
                  <a:pt x="1694868" y="3081920"/>
                  <a:pt x="1709166" y="3052665"/>
                </a:cubicBezTo>
                <a:cubicBezTo>
                  <a:pt x="1716539" y="3044223"/>
                  <a:pt x="1708802" y="3035832"/>
                  <a:pt x="1709991" y="3027614"/>
                </a:cubicBezTo>
                <a:cubicBezTo>
                  <a:pt x="1702565" y="3020949"/>
                  <a:pt x="1692314" y="3018347"/>
                  <a:pt x="1682372" y="3017467"/>
                </a:cubicBezTo>
                <a:cubicBezTo>
                  <a:pt x="1675704" y="3024893"/>
                  <a:pt x="1672398" y="3036161"/>
                  <a:pt x="1660027" y="3036611"/>
                </a:cubicBezTo>
                <a:cubicBezTo>
                  <a:pt x="1650312" y="3041918"/>
                  <a:pt x="1641698" y="3043470"/>
                  <a:pt x="1630741" y="3041884"/>
                </a:cubicBezTo>
                <a:cubicBezTo>
                  <a:pt x="1617577" y="3047811"/>
                  <a:pt x="1617525" y="3032701"/>
                  <a:pt x="1608996" y="3029790"/>
                </a:cubicBezTo>
                <a:cubicBezTo>
                  <a:pt x="1603517" y="3028998"/>
                  <a:pt x="1596316" y="3028516"/>
                  <a:pt x="1597504" y="3020298"/>
                </a:cubicBezTo>
                <a:cubicBezTo>
                  <a:pt x="1598693" y="3012080"/>
                  <a:pt x="1606291" y="3009823"/>
                  <a:pt x="1613802" y="3012028"/>
                </a:cubicBezTo>
                <a:cubicBezTo>
                  <a:pt x="1627102" y="3016747"/>
                  <a:pt x="1637611" y="3005963"/>
                  <a:pt x="1649671" y="3003791"/>
                </a:cubicBezTo>
                <a:cubicBezTo>
                  <a:pt x="1663541" y="2996848"/>
                  <a:pt x="1677099" y="2988181"/>
                  <a:pt x="1690967" y="2981236"/>
                </a:cubicBezTo>
                <a:cubicBezTo>
                  <a:pt x="1695600" y="2972398"/>
                  <a:pt x="1702975" y="2963955"/>
                  <a:pt x="1691794" y="2956186"/>
                </a:cubicBezTo>
                <a:cubicBezTo>
                  <a:pt x="1684677" y="2951242"/>
                  <a:pt x="1677474" y="2950760"/>
                  <a:pt x="1672530" y="2957874"/>
                </a:cubicBezTo>
                <a:cubicBezTo>
                  <a:pt x="1656200" y="2985717"/>
                  <a:pt x="1629513" y="2980739"/>
                  <a:pt x="1603756" y="2980931"/>
                </a:cubicBezTo>
                <a:cubicBezTo>
                  <a:pt x="1589887" y="2987875"/>
                  <a:pt x="1587926" y="3036253"/>
                  <a:pt x="1559893" y="2994164"/>
                </a:cubicBezTo>
                <a:cubicBezTo>
                  <a:pt x="1556843" y="2992045"/>
                  <a:pt x="1552777" y="2989220"/>
                  <a:pt x="1548711" y="2986395"/>
                </a:cubicBezTo>
                <a:cubicBezTo>
                  <a:pt x="1539372" y="2954281"/>
                  <a:pt x="1540784" y="2952249"/>
                  <a:pt x="1585439" y="2933536"/>
                </a:cubicBezTo>
                <a:cubicBezTo>
                  <a:pt x="1584423" y="2932830"/>
                  <a:pt x="1584423" y="2932830"/>
                  <a:pt x="1583406" y="2932123"/>
                </a:cubicBezTo>
                <a:cubicBezTo>
                  <a:pt x="1564145" y="2933813"/>
                  <a:pt x="1546607" y="2935192"/>
                  <a:pt x="1528361" y="2937587"/>
                </a:cubicBezTo>
                <a:cubicBezTo>
                  <a:pt x="1515147" y="2928406"/>
                  <a:pt x="1517041" y="2919171"/>
                  <a:pt x="1529894" y="2911521"/>
                </a:cubicBezTo>
                <a:cubicBezTo>
                  <a:pt x="1541728" y="2903165"/>
                  <a:pt x="1553563" y="2894809"/>
                  <a:pt x="1565400" y="2886453"/>
                </a:cubicBezTo>
                <a:cubicBezTo>
                  <a:pt x="1600339" y="2873046"/>
                  <a:pt x="1626214" y="2848822"/>
                  <a:pt x="1651780" y="2822873"/>
                </a:cubicBezTo>
                <a:cubicBezTo>
                  <a:pt x="1676640" y="2797943"/>
                  <a:pt x="1682014" y="2768516"/>
                  <a:pt x="1667196" y="2735611"/>
                </a:cubicBezTo>
                <a:cubicBezTo>
                  <a:pt x="1660957" y="2720726"/>
                  <a:pt x="1654719" y="2705841"/>
                  <a:pt x="1650911" y="2689628"/>
                </a:cubicBezTo>
                <a:cubicBezTo>
                  <a:pt x="1644535" y="2664097"/>
                  <a:pt x="1629684" y="2650762"/>
                  <a:pt x="1603703" y="2644769"/>
                </a:cubicBezTo>
                <a:cubicBezTo>
                  <a:pt x="1549708" y="2631368"/>
                  <a:pt x="1541919" y="2607870"/>
                  <a:pt x="1573704" y="2562125"/>
                </a:cubicBezTo>
                <a:cubicBezTo>
                  <a:pt x="1584298" y="2546878"/>
                  <a:pt x="1599665" y="2533437"/>
                  <a:pt x="1601421" y="2513557"/>
                </a:cubicBezTo>
                <a:cubicBezTo>
                  <a:pt x="1600042" y="2496017"/>
                  <a:pt x="1601404" y="2478875"/>
                  <a:pt x="1602763" y="2461732"/>
                </a:cubicBezTo>
                <a:cubicBezTo>
                  <a:pt x="1603416" y="2445607"/>
                  <a:pt x="1602347" y="2429791"/>
                  <a:pt x="1601985" y="2412959"/>
                </a:cubicBezTo>
                <a:cubicBezTo>
                  <a:pt x="1600501" y="2365201"/>
                  <a:pt x="1599794" y="2366218"/>
                  <a:pt x="1555481" y="2367082"/>
                </a:cubicBezTo>
                <a:cubicBezTo>
                  <a:pt x="1506708" y="2367860"/>
                  <a:pt x="1463757" y="2351581"/>
                  <a:pt x="1430159" y="2313163"/>
                </a:cubicBezTo>
                <a:cubicBezTo>
                  <a:pt x="1408674" y="2287683"/>
                  <a:pt x="1430655" y="2251710"/>
                  <a:pt x="1406741" y="2227556"/>
                </a:cubicBezTo>
                <a:cubicBezTo>
                  <a:pt x="1425864" y="2215220"/>
                  <a:pt x="1425276" y="2192202"/>
                  <a:pt x="1437284" y="2174921"/>
                </a:cubicBezTo>
                <a:cubicBezTo>
                  <a:pt x="1453840" y="2153264"/>
                  <a:pt x="1481887" y="2141100"/>
                  <a:pt x="1490310" y="2113792"/>
                </a:cubicBezTo>
                <a:cubicBezTo>
                  <a:pt x="1503386" y="2112327"/>
                  <a:pt x="1501063" y="2143872"/>
                  <a:pt x="1516429" y="2130433"/>
                </a:cubicBezTo>
                <a:cubicBezTo>
                  <a:pt x="1531796" y="2116995"/>
                  <a:pt x="1518047" y="2099903"/>
                  <a:pt x="1511811" y="2085019"/>
                </a:cubicBezTo>
                <a:cubicBezTo>
                  <a:pt x="1619628" y="2120745"/>
                  <a:pt x="1696741" y="2074844"/>
                  <a:pt x="1760012" y="1927382"/>
                </a:cubicBezTo>
                <a:cubicBezTo>
                  <a:pt x="1765028" y="1970057"/>
                  <a:pt x="1757054" y="2009734"/>
                  <a:pt x="1768650" y="2049446"/>
                </a:cubicBezTo>
                <a:lnTo>
                  <a:pt x="1784095" y="2069068"/>
                </a:lnTo>
                <a:lnTo>
                  <a:pt x="1800061" y="2058558"/>
                </a:lnTo>
                <a:cubicBezTo>
                  <a:pt x="1810414" y="2049604"/>
                  <a:pt x="1819261" y="2039235"/>
                  <a:pt x="1826096" y="2026979"/>
                </a:cubicBezTo>
                <a:cubicBezTo>
                  <a:pt x="1835076" y="2013623"/>
                  <a:pt x="1841048" y="2013895"/>
                  <a:pt x="1853243" y="2022228"/>
                </a:cubicBezTo>
                <a:cubicBezTo>
                  <a:pt x="1865438" y="2030558"/>
                  <a:pt x="1879453" y="2038375"/>
                  <a:pt x="1895036" y="2037886"/>
                </a:cubicBezTo>
                <a:cubicBezTo>
                  <a:pt x="1905298" y="2035957"/>
                  <a:pt x="1915043" y="2032210"/>
                  <a:pt x="1920767" y="2024691"/>
                </a:cubicBezTo>
                <a:cubicBezTo>
                  <a:pt x="1926627" y="2014187"/>
                  <a:pt x="1916116" y="2008324"/>
                  <a:pt x="1910412" y="2002082"/>
                </a:cubicBezTo>
                <a:cubicBezTo>
                  <a:pt x="1872816" y="1959687"/>
                  <a:pt x="1834566" y="1918460"/>
                  <a:pt x="1796452" y="1874248"/>
                </a:cubicBezTo>
                <a:cubicBezTo>
                  <a:pt x="1773633" y="1849278"/>
                  <a:pt x="1752768" y="1820806"/>
                  <a:pt x="1738659" y="1788453"/>
                </a:cubicBezTo>
                <a:cubicBezTo>
                  <a:pt x="1709660" y="1727898"/>
                  <a:pt x="1718566" y="1676244"/>
                  <a:pt x="1764479" y="1626868"/>
                </a:cubicBezTo>
                <a:cubicBezTo>
                  <a:pt x="1807138" y="1583328"/>
                  <a:pt x="1807138" y="1583328"/>
                  <a:pt x="1799044" y="1523721"/>
                </a:cubicBezTo>
                <a:cubicBezTo>
                  <a:pt x="1824889" y="1521303"/>
                  <a:pt x="1847635" y="1507974"/>
                  <a:pt x="1868561" y="1495160"/>
                </a:cubicBezTo>
                <a:cubicBezTo>
                  <a:pt x="1889489" y="1482348"/>
                  <a:pt x="1910796" y="1474339"/>
                  <a:pt x="1935590" y="1482045"/>
                </a:cubicBezTo>
                <a:cubicBezTo>
                  <a:pt x="1953891" y="1487663"/>
                  <a:pt x="1972193" y="1493281"/>
                  <a:pt x="1986763" y="1475391"/>
                </a:cubicBezTo>
                <a:cubicBezTo>
                  <a:pt x="2004455" y="1454654"/>
                  <a:pt x="2015656" y="1431825"/>
                  <a:pt x="2003750" y="1403760"/>
                </a:cubicBezTo>
                <a:cubicBezTo>
                  <a:pt x="1996248" y="1384271"/>
                  <a:pt x="1983287" y="1366330"/>
                  <a:pt x="1970844" y="1350209"/>
                </a:cubicBezTo>
                <a:cubicBezTo>
                  <a:pt x="1949979" y="1321737"/>
                  <a:pt x="1927294" y="1293782"/>
                  <a:pt x="1911368" y="1261945"/>
                </a:cubicBezTo>
                <a:cubicBezTo>
                  <a:pt x="1902046" y="1242972"/>
                  <a:pt x="1891268" y="1243083"/>
                  <a:pt x="1878516" y="1260454"/>
                </a:cubicBezTo>
                <a:cubicBezTo>
                  <a:pt x="1861723" y="1287816"/>
                  <a:pt x="1835474" y="1299191"/>
                  <a:pt x="1804058" y="1292380"/>
                </a:cubicBezTo>
                <a:cubicBezTo>
                  <a:pt x="1769655" y="1285434"/>
                  <a:pt x="1741514" y="1259027"/>
                  <a:pt x="1735715" y="1228246"/>
                </a:cubicBezTo>
                <a:cubicBezTo>
                  <a:pt x="1731334" y="1205909"/>
                  <a:pt x="1738763" y="1187097"/>
                  <a:pt x="1755534" y="1173498"/>
                </a:cubicBezTo>
                <a:cubicBezTo>
                  <a:pt x="1776079" y="1155881"/>
                  <a:pt x="1772596" y="1140163"/>
                  <a:pt x="1757167" y="1123907"/>
                </a:cubicBezTo>
                <a:cubicBezTo>
                  <a:pt x="1747441" y="1113892"/>
                  <a:pt x="1744857" y="1104798"/>
                  <a:pt x="1754353" y="1093262"/>
                </a:cubicBezTo>
                <a:cubicBezTo>
                  <a:pt x="1764502" y="1080559"/>
                  <a:pt x="1771106" y="1093423"/>
                  <a:pt x="1778113" y="1097332"/>
                </a:cubicBezTo>
                <a:cubicBezTo>
                  <a:pt x="1837727" y="1135938"/>
                  <a:pt x="1892043" y="1179241"/>
                  <a:pt x="1939418" y="1228810"/>
                </a:cubicBezTo>
                <a:lnTo>
                  <a:pt x="2034766" y="1363536"/>
                </a:lnTo>
                <a:lnTo>
                  <a:pt x="2032865" y="1356543"/>
                </a:lnTo>
                <a:cubicBezTo>
                  <a:pt x="2032063" y="1351463"/>
                  <a:pt x="2033009" y="1346845"/>
                  <a:pt x="2039082" y="1343527"/>
                </a:cubicBezTo>
                <a:cubicBezTo>
                  <a:pt x="2048800" y="1338220"/>
                  <a:pt x="2056846" y="1348332"/>
                  <a:pt x="2063255" y="1354294"/>
                </a:cubicBezTo>
                <a:cubicBezTo>
                  <a:pt x="2079433" y="1370056"/>
                  <a:pt x="2095922" y="1387544"/>
                  <a:pt x="2111394" y="1404323"/>
                </a:cubicBezTo>
                <a:lnTo>
                  <a:pt x="2111818" y="1405863"/>
                </a:lnTo>
                <a:lnTo>
                  <a:pt x="2144007" y="1399352"/>
                </a:lnTo>
                <a:cubicBezTo>
                  <a:pt x="2172457" y="1392264"/>
                  <a:pt x="2200907" y="1385178"/>
                  <a:pt x="2231672" y="1393156"/>
                </a:cubicBezTo>
                <a:cubicBezTo>
                  <a:pt x="2245819" y="1397986"/>
                  <a:pt x="2251028" y="1388648"/>
                  <a:pt x="2250396" y="1376054"/>
                </a:cubicBezTo>
                <a:cubicBezTo>
                  <a:pt x="2248732" y="1359823"/>
                  <a:pt x="2247067" y="1343591"/>
                  <a:pt x="2232672" y="1330971"/>
                </a:cubicBezTo>
                <a:cubicBezTo>
                  <a:pt x="2201163" y="1299622"/>
                  <a:pt x="2182001" y="1259859"/>
                  <a:pt x="2164659" y="1219581"/>
                </a:cubicBezTo>
                <a:cubicBezTo>
                  <a:pt x="2151719" y="1187879"/>
                  <a:pt x="2138129" y="1157344"/>
                  <a:pt x="2118431" y="1129524"/>
                </a:cubicBezTo>
                <a:cubicBezTo>
                  <a:pt x="2105605" y="1108598"/>
                  <a:pt x="2093140" y="1106237"/>
                  <a:pt x="2076236" y="1122824"/>
                </a:cubicBezTo>
                <a:cubicBezTo>
                  <a:pt x="2068041" y="1132024"/>
                  <a:pt x="2059195" y="1142394"/>
                  <a:pt x="2045449" y="1128607"/>
                </a:cubicBezTo>
                <a:cubicBezTo>
                  <a:pt x="2032872" y="1115470"/>
                  <a:pt x="2032893" y="1101708"/>
                  <a:pt x="2039537" y="1087051"/>
                </a:cubicBezTo>
                <a:cubicBezTo>
                  <a:pt x="2044746" y="1077714"/>
                  <a:pt x="2051752" y="1081620"/>
                  <a:pt x="2057592" y="1084879"/>
                </a:cubicBezTo>
                <a:cubicBezTo>
                  <a:pt x="2076928" y="1094132"/>
                  <a:pt x="2095880" y="1098582"/>
                  <a:pt x="2117572" y="1095378"/>
                </a:cubicBezTo>
                <a:cubicBezTo>
                  <a:pt x="2127833" y="1093451"/>
                  <a:pt x="2131202" y="1098390"/>
                  <a:pt x="2136257" y="1105799"/>
                </a:cubicBezTo>
                <a:cubicBezTo>
                  <a:pt x="2185109" y="1177426"/>
                  <a:pt x="2241888" y="1245822"/>
                  <a:pt x="2258249" y="1334525"/>
                </a:cubicBezTo>
                <a:cubicBezTo>
                  <a:pt x="2263665" y="1360500"/>
                  <a:pt x="2304424" y="1372521"/>
                  <a:pt x="2326786" y="1354388"/>
                </a:cubicBezTo>
                <a:cubicBezTo>
                  <a:pt x="2344727" y="1341439"/>
                  <a:pt x="2355371" y="1344316"/>
                  <a:pt x="2370418" y="1355770"/>
                </a:cubicBezTo>
                <a:cubicBezTo>
                  <a:pt x="2377941" y="1361496"/>
                  <a:pt x="2387934" y="1365539"/>
                  <a:pt x="2397411" y="1367763"/>
                </a:cubicBezTo>
                <a:lnTo>
                  <a:pt x="2409827" y="1366208"/>
                </a:lnTo>
                <a:lnTo>
                  <a:pt x="2409827" y="1292136"/>
                </a:lnTo>
                <a:lnTo>
                  <a:pt x="2401304" y="1281176"/>
                </a:lnTo>
                <a:cubicBezTo>
                  <a:pt x="2390547" y="1267525"/>
                  <a:pt x="2380439" y="1252705"/>
                  <a:pt x="2377091" y="1234004"/>
                </a:cubicBezTo>
                <a:lnTo>
                  <a:pt x="2382268" y="1207036"/>
                </a:lnTo>
                <a:lnTo>
                  <a:pt x="2378510" y="1196146"/>
                </a:lnTo>
                <a:cubicBezTo>
                  <a:pt x="2378173" y="1186868"/>
                  <a:pt x="2384255" y="1178659"/>
                  <a:pt x="2396530" y="1165331"/>
                </a:cubicBezTo>
                <a:lnTo>
                  <a:pt x="2409827" y="1152916"/>
                </a:lnTo>
                <a:lnTo>
                  <a:pt x="2409827" y="1036535"/>
                </a:lnTo>
                <a:lnTo>
                  <a:pt x="2384850" y="1014021"/>
                </a:lnTo>
                <a:cubicBezTo>
                  <a:pt x="2376726" y="1003478"/>
                  <a:pt x="2368956" y="992426"/>
                  <a:pt x="2357774" y="984657"/>
                </a:cubicBezTo>
                <a:cubicBezTo>
                  <a:pt x="2339079" y="974683"/>
                  <a:pt x="2334255" y="957766"/>
                  <a:pt x="2340077" y="940709"/>
                </a:cubicBezTo>
                <a:cubicBezTo>
                  <a:pt x="2346210" y="925375"/>
                  <a:pt x="2361457" y="935969"/>
                  <a:pt x="2373828" y="935522"/>
                </a:cubicBezTo>
                <a:lnTo>
                  <a:pt x="2409827" y="950693"/>
                </a:lnTo>
                <a:lnTo>
                  <a:pt x="2409827" y="589848"/>
                </a:lnTo>
                <a:lnTo>
                  <a:pt x="2756722" y="589848"/>
                </a:lnTo>
                <a:lnTo>
                  <a:pt x="2767893" y="583690"/>
                </a:lnTo>
                <a:cubicBezTo>
                  <a:pt x="2775430" y="581414"/>
                  <a:pt x="2785391" y="579510"/>
                  <a:pt x="2798673" y="576971"/>
                </a:cubicBezTo>
                <a:cubicBezTo>
                  <a:pt x="2808935" y="575042"/>
                  <a:pt x="2816861" y="571812"/>
                  <a:pt x="2821037" y="558837"/>
                </a:cubicBezTo>
                <a:cubicBezTo>
                  <a:pt x="2825862" y="544695"/>
                  <a:pt x="2834842" y="531340"/>
                  <a:pt x="2844339" y="519803"/>
                </a:cubicBezTo>
                <a:cubicBezTo>
                  <a:pt x="2860076" y="502568"/>
                  <a:pt x="2854123" y="488534"/>
                  <a:pt x="2841030" y="473580"/>
                </a:cubicBezTo>
                <a:cubicBezTo>
                  <a:pt x="2798895" y="425593"/>
                  <a:pt x="2798895" y="425593"/>
                  <a:pt x="2855816" y="397659"/>
                </a:cubicBezTo>
                <a:cubicBezTo>
                  <a:pt x="2866211" y="392744"/>
                  <a:pt x="2873754" y="384710"/>
                  <a:pt x="2879615" y="374205"/>
                </a:cubicBezTo>
                <a:cubicBezTo>
                  <a:pt x="2884171" y="366034"/>
                  <a:pt x="2881856" y="350970"/>
                  <a:pt x="2897823" y="355285"/>
                </a:cubicBezTo>
                <a:cubicBezTo>
                  <a:pt x="2911453" y="358297"/>
                  <a:pt x="2922480" y="365977"/>
                  <a:pt x="2922977" y="381557"/>
                </a:cubicBezTo>
                <a:cubicBezTo>
                  <a:pt x="2924776" y="394802"/>
                  <a:pt x="2923587" y="407913"/>
                  <a:pt x="2922918" y="422842"/>
                </a:cubicBezTo>
                <a:cubicBezTo>
                  <a:pt x="2956802" y="427971"/>
                  <a:pt x="2983320" y="410624"/>
                  <a:pt x="3007501" y="391974"/>
                </a:cubicBezTo>
                <a:cubicBezTo>
                  <a:pt x="3019850" y="383559"/>
                  <a:pt x="3015200" y="367192"/>
                  <a:pt x="3012750" y="355112"/>
                </a:cubicBezTo>
                <a:cubicBezTo>
                  <a:pt x="3008098" y="338746"/>
                  <a:pt x="3002798" y="323546"/>
                  <a:pt x="2998662" y="308997"/>
                </a:cubicBezTo>
                <a:cubicBezTo>
                  <a:pt x="2994012" y="292630"/>
                  <a:pt x="2993514" y="277051"/>
                  <a:pt x="3000811" y="261226"/>
                </a:cubicBezTo>
                <a:cubicBezTo>
                  <a:pt x="3010709" y="240732"/>
                  <a:pt x="3019153" y="239320"/>
                  <a:pt x="3036401" y="255061"/>
                </a:cubicBezTo>
                <a:cubicBezTo>
                  <a:pt x="3057018" y="275743"/>
                  <a:pt x="3066763" y="271996"/>
                  <a:pt x="3076931" y="245531"/>
                </a:cubicBezTo>
                <a:cubicBezTo>
                  <a:pt x="3083577" y="230874"/>
                  <a:pt x="3081664" y="206852"/>
                  <a:pt x="3103221" y="206632"/>
                </a:cubicBezTo>
                <a:cubicBezTo>
                  <a:pt x="3122959" y="206930"/>
                  <a:pt x="3128509" y="229919"/>
                  <a:pt x="3134979" y="245771"/>
                </a:cubicBezTo>
                <a:cubicBezTo>
                  <a:pt x="3137046" y="253045"/>
                  <a:pt x="3139765" y="259152"/>
                  <a:pt x="3143651" y="265910"/>
                </a:cubicBezTo>
                <a:cubicBezTo>
                  <a:pt x="3148053" y="274488"/>
                  <a:pt x="3156743" y="280864"/>
                  <a:pt x="3167657" y="277769"/>
                </a:cubicBezTo>
                <a:cubicBezTo>
                  <a:pt x="3177918" y="275842"/>
                  <a:pt x="3180140" y="266368"/>
                  <a:pt x="3179376" y="256761"/>
                </a:cubicBezTo>
                <a:cubicBezTo>
                  <a:pt x="3179396" y="242998"/>
                  <a:pt x="3180584" y="229888"/>
                  <a:pt x="3198121" y="225896"/>
                </a:cubicBezTo>
                <a:cubicBezTo>
                  <a:pt x="3215006" y="223072"/>
                  <a:pt x="3223428" y="235422"/>
                  <a:pt x="3230034" y="248288"/>
                </a:cubicBezTo>
                <a:cubicBezTo>
                  <a:pt x="3230551" y="250106"/>
                  <a:pt x="3231584" y="253743"/>
                  <a:pt x="3233269" y="256213"/>
                </a:cubicBezTo>
                <a:cubicBezTo>
                  <a:pt x="3250745" y="293506"/>
                  <a:pt x="3259053" y="295080"/>
                  <a:pt x="3291947" y="269047"/>
                </a:cubicBezTo>
                <a:cubicBezTo>
                  <a:pt x="3306900" y="255963"/>
                  <a:pt x="3319900" y="246380"/>
                  <a:pt x="3338450" y="259788"/>
                </a:cubicBezTo>
                <a:cubicBezTo>
                  <a:pt x="3343122" y="262392"/>
                  <a:pt x="3346625" y="264347"/>
                  <a:pt x="3349477" y="267468"/>
                </a:cubicBezTo>
                <a:cubicBezTo>
                  <a:pt x="3365423" y="285545"/>
                  <a:pt x="3388149" y="285977"/>
                  <a:pt x="3396881" y="264831"/>
                </a:cubicBezTo>
                <a:cubicBezTo>
                  <a:pt x="3405612" y="243686"/>
                  <a:pt x="3420028" y="242546"/>
                  <a:pt x="3434693" y="249193"/>
                </a:cubicBezTo>
                <a:cubicBezTo>
                  <a:pt x="3481538" y="272263"/>
                  <a:pt x="3506506" y="249460"/>
                  <a:pt x="3529808" y="210425"/>
                </a:cubicBezTo>
                <a:cubicBezTo>
                  <a:pt x="3546600" y="183065"/>
                  <a:pt x="3569232" y="158960"/>
                  <a:pt x="3593030" y="135506"/>
                </a:cubicBezTo>
                <a:cubicBezTo>
                  <a:pt x="3598947" y="130389"/>
                  <a:pt x="3604796" y="126765"/>
                  <a:pt x="3611161" y="124959"/>
                </a:cubicBezTo>
                <a:close/>
                <a:moveTo>
                  <a:pt x="2126187" y="81"/>
                </a:moveTo>
                <a:cubicBezTo>
                  <a:pt x="2139817" y="5343"/>
                  <a:pt x="2136062" y="17254"/>
                  <a:pt x="2134761" y="27061"/>
                </a:cubicBezTo>
                <a:cubicBezTo>
                  <a:pt x="2132418" y="45683"/>
                  <a:pt x="2130720" y="64264"/>
                  <a:pt x="2132249" y="82633"/>
                </a:cubicBezTo>
                <a:cubicBezTo>
                  <a:pt x="2132545" y="87150"/>
                  <a:pt x="2132540" y="92010"/>
                  <a:pt x="2132836" y="96527"/>
                </a:cubicBezTo>
                <a:cubicBezTo>
                  <a:pt x="2133651" y="99066"/>
                  <a:pt x="2133175" y="101690"/>
                  <a:pt x="2132355" y="104011"/>
                </a:cubicBezTo>
                <a:cubicBezTo>
                  <a:pt x="2132593" y="122465"/>
                  <a:pt x="2132186" y="140961"/>
                  <a:pt x="2132424" y="159415"/>
                </a:cubicBezTo>
                <a:cubicBezTo>
                  <a:pt x="2135815" y="166645"/>
                  <a:pt x="2132710" y="173654"/>
                  <a:pt x="2130552" y="180275"/>
                </a:cubicBezTo>
                <a:cubicBezTo>
                  <a:pt x="2129552" y="189737"/>
                  <a:pt x="2124856" y="197174"/>
                  <a:pt x="2118868" y="204695"/>
                </a:cubicBezTo>
                <a:cubicBezTo>
                  <a:pt x="2113442" y="210884"/>
                  <a:pt x="2108015" y="217072"/>
                  <a:pt x="2102589" y="223260"/>
                </a:cubicBezTo>
                <a:cubicBezTo>
                  <a:pt x="2092941" y="234262"/>
                  <a:pt x="2093285" y="234563"/>
                  <a:pt x="2103943" y="243909"/>
                </a:cubicBezTo>
                <a:cubicBezTo>
                  <a:pt x="2110475" y="249637"/>
                  <a:pt x="2117309" y="255021"/>
                  <a:pt x="2121386" y="262854"/>
                </a:cubicBezTo>
                <a:cubicBezTo>
                  <a:pt x="2124650" y="268148"/>
                  <a:pt x="2126665" y="274173"/>
                  <a:pt x="2129929" y="279467"/>
                </a:cubicBezTo>
                <a:cubicBezTo>
                  <a:pt x="2131515" y="283899"/>
                  <a:pt x="2129447" y="286952"/>
                  <a:pt x="2127078" y="290347"/>
                </a:cubicBezTo>
                <a:cubicBezTo>
                  <a:pt x="2124365" y="293441"/>
                  <a:pt x="2121651" y="296536"/>
                  <a:pt x="2121604" y="300751"/>
                </a:cubicBezTo>
                <a:cubicBezTo>
                  <a:pt x="2121344" y="301740"/>
                  <a:pt x="2120784" y="303073"/>
                  <a:pt x="2120525" y="304062"/>
                </a:cubicBezTo>
                <a:cubicBezTo>
                  <a:pt x="2118282" y="309393"/>
                  <a:pt x="2111052" y="312784"/>
                  <a:pt x="2113496" y="320400"/>
                </a:cubicBezTo>
                <a:cubicBezTo>
                  <a:pt x="2113580" y="321690"/>
                  <a:pt x="2113665" y="322981"/>
                  <a:pt x="2113406" y="323970"/>
                </a:cubicBezTo>
                <a:cubicBezTo>
                  <a:pt x="2109396" y="332010"/>
                  <a:pt x="2102680" y="338282"/>
                  <a:pt x="2100003" y="346882"/>
                </a:cubicBezTo>
                <a:cubicBezTo>
                  <a:pt x="2095693" y="355266"/>
                  <a:pt x="2093662" y="363824"/>
                  <a:pt x="2093953" y="373201"/>
                </a:cubicBezTo>
                <a:cubicBezTo>
                  <a:pt x="2093213" y="381675"/>
                  <a:pt x="2095355" y="389635"/>
                  <a:pt x="2097798" y="397251"/>
                </a:cubicBezTo>
                <a:cubicBezTo>
                  <a:pt x="2100326" y="406158"/>
                  <a:pt x="2098428" y="411791"/>
                  <a:pt x="2088405" y="412123"/>
                </a:cubicBezTo>
                <a:cubicBezTo>
                  <a:pt x="2085178" y="412336"/>
                  <a:pt x="2082254" y="412204"/>
                  <a:pt x="2079287" y="411426"/>
                </a:cubicBezTo>
                <a:cubicBezTo>
                  <a:pt x="2074214" y="408194"/>
                  <a:pt x="2069999" y="408147"/>
                  <a:pt x="2065736" y="412314"/>
                </a:cubicBezTo>
                <a:cubicBezTo>
                  <a:pt x="2061303" y="413901"/>
                  <a:pt x="2056527" y="415187"/>
                  <a:pt x="2051365" y="415526"/>
                </a:cubicBezTo>
                <a:cubicBezTo>
                  <a:pt x="2050075" y="415610"/>
                  <a:pt x="2049086" y="415351"/>
                  <a:pt x="2047452" y="415134"/>
                </a:cubicBezTo>
                <a:cubicBezTo>
                  <a:pt x="2027580" y="413521"/>
                  <a:pt x="2009047" y="407608"/>
                  <a:pt x="1992455" y="396707"/>
                </a:cubicBezTo>
                <a:cubicBezTo>
                  <a:pt x="1990091" y="395242"/>
                  <a:pt x="1987726" y="393777"/>
                  <a:pt x="1985664" y="391968"/>
                </a:cubicBezTo>
                <a:cubicBezTo>
                  <a:pt x="1971526" y="378962"/>
                  <a:pt x="1955278" y="368363"/>
                  <a:pt x="1946349" y="350803"/>
                </a:cubicBezTo>
                <a:cubicBezTo>
                  <a:pt x="1937073" y="337803"/>
                  <a:pt x="1930291" y="323342"/>
                  <a:pt x="1924759" y="308152"/>
                </a:cubicBezTo>
                <a:cubicBezTo>
                  <a:pt x="1924373" y="307205"/>
                  <a:pt x="1923040" y="306645"/>
                  <a:pt x="1922739" y="306988"/>
                </a:cubicBezTo>
                <a:cubicBezTo>
                  <a:pt x="1921877" y="308665"/>
                  <a:pt x="1922352" y="306042"/>
                  <a:pt x="1921834" y="308020"/>
                </a:cubicBezTo>
                <a:cubicBezTo>
                  <a:pt x="1918719" y="324749"/>
                  <a:pt x="1918719" y="324749"/>
                  <a:pt x="1909605" y="319191"/>
                </a:cubicBezTo>
                <a:cubicBezTo>
                  <a:pt x="1908447" y="316351"/>
                  <a:pt x="1907934" y="313468"/>
                  <a:pt x="1908067" y="310543"/>
                </a:cubicBezTo>
                <a:cubicBezTo>
                  <a:pt x="1907638" y="308951"/>
                  <a:pt x="1908458" y="306629"/>
                  <a:pt x="1906480" y="306111"/>
                </a:cubicBezTo>
                <a:cubicBezTo>
                  <a:pt x="1904502" y="305592"/>
                  <a:pt x="1903639" y="307269"/>
                  <a:pt x="1903423" y="308903"/>
                </a:cubicBezTo>
                <a:cubicBezTo>
                  <a:pt x="1903073" y="313463"/>
                  <a:pt x="1904359" y="318239"/>
                  <a:pt x="1903709" y="323142"/>
                </a:cubicBezTo>
                <a:cubicBezTo>
                  <a:pt x="1899948" y="339913"/>
                  <a:pt x="1890554" y="354787"/>
                  <a:pt x="1881764" y="368972"/>
                </a:cubicBezTo>
                <a:cubicBezTo>
                  <a:pt x="1878014" y="376023"/>
                  <a:pt x="1873577" y="382470"/>
                  <a:pt x="1868108" y="388013"/>
                </a:cubicBezTo>
                <a:cubicBezTo>
                  <a:pt x="1863327" y="394159"/>
                  <a:pt x="1856784" y="398152"/>
                  <a:pt x="1850585" y="402447"/>
                </a:cubicBezTo>
                <a:cubicBezTo>
                  <a:pt x="1824796" y="424228"/>
                  <a:pt x="1793775" y="430475"/>
                  <a:pt x="1760956" y="429063"/>
                </a:cubicBezTo>
                <a:cubicBezTo>
                  <a:pt x="1756699" y="428370"/>
                  <a:pt x="1752182" y="428666"/>
                  <a:pt x="1747882" y="427328"/>
                </a:cubicBezTo>
                <a:cubicBezTo>
                  <a:pt x="1740186" y="423621"/>
                  <a:pt x="1745871" y="416443"/>
                  <a:pt x="1744803" y="410033"/>
                </a:cubicBezTo>
                <a:cubicBezTo>
                  <a:pt x="1746448" y="400528"/>
                  <a:pt x="1746157" y="391150"/>
                  <a:pt x="1743586" y="381599"/>
                </a:cubicBezTo>
                <a:cubicBezTo>
                  <a:pt x="1740201" y="369508"/>
                  <a:pt x="1733976" y="358575"/>
                  <a:pt x="1725900" y="349060"/>
                </a:cubicBezTo>
                <a:cubicBezTo>
                  <a:pt x="1719156" y="340106"/>
                  <a:pt x="1712412" y="331151"/>
                  <a:pt x="1706573" y="321166"/>
                </a:cubicBezTo>
                <a:cubicBezTo>
                  <a:pt x="1705112" y="318669"/>
                  <a:pt x="1704298" y="316131"/>
                  <a:pt x="1703785" y="313248"/>
                </a:cubicBezTo>
                <a:cubicBezTo>
                  <a:pt x="1699247" y="293456"/>
                  <a:pt x="1707609" y="277678"/>
                  <a:pt x="1720313" y="263885"/>
                </a:cubicBezTo>
                <a:cubicBezTo>
                  <a:pt x="1723286" y="259801"/>
                  <a:pt x="1728279" y="256881"/>
                  <a:pt x="1728887" y="251333"/>
                </a:cubicBezTo>
                <a:cubicBezTo>
                  <a:pt x="1727517" y="245266"/>
                  <a:pt x="1721841" y="242723"/>
                  <a:pt x="1717716" y="239105"/>
                </a:cubicBezTo>
                <a:cubicBezTo>
                  <a:pt x="1709422" y="231224"/>
                  <a:pt x="1699278" y="224761"/>
                  <a:pt x="1693698" y="213786"/>
                </a:cubicBezTo>
                <a:cubicBezTo>
                  <a:pt x="1691080" y="208449"/>
                  <a:pt x="1687859" y="203800"/>
                  <a:pt x="1687436" y="197347"/>
                </a:cubicBezTo>
                <a:cubicBezTo>
                  <a:pt x="1687869" y="194079"/>
                  <a:pt x="1687615" y="190207"/>
                  <a:pt x="1686113" y="187065"/>
                </a:cubicBezTo>
                <a:cubicBezTo>
                  <a:pt x="1685685" y="185473"/>
                  <a:pt x="1685558" y="183537"/>
                  <a:pt x="1685775" y="181903"/>
                </a:cubicBezTo>
                <a:cubicBezTo>
                  <a:pt x="1687113" y="177603"/>
                  <a:pt x="1684965" y="174504"/>
                  <a:pt x="1682474" y="171103"/>
                </a:cubicBezTo>
                <a:cubicBezTo>
                  <a:pt x="1678782" y="164217"/>
                  <a:pt x="1679909" y="156690"/>
                  <a:pt x="1678798" y="149634"/>
                </a:cubicBezTo>
                <a:cubicBezTo>
                  <a:pt x="1676206" y="119995"/>
                  <a:pt x="1674259" y="90312"/>
                  <a:pt x="1668441" y="60883"/>
                </a:cubicBezTo>
                <a:cubicBezTo>
                  <a:pt x="1667029" y="54172"/>
                  <a:pt x="1664670" y="47846"/>
                  <a:pt x="1664204" y="40748"/>
                </a:cubicBezTo>
                <a:cubicBezTo>
                  <a:pt x="1662676" y="22379"/>
                  <a:pt x="1671545" y="14345"/>
                  <a:pt x="1690295" y="18623"/>
                </a:cubicBezTo>
                <a:cubicBezTo>
                  <a:pt x="1698504" y="25213"/>
                  <a:pt x="1706972" y="30814"/>
                  <a:pt x="1718116" y="27815"/>
                </a:cubicBezTo>
                <a:cubicBezTo>
                  <a:pt x="1736607" y="33083"/>
                  <a:pt x="1751607" y="44412"/>
                  <a:pt x="1767771" y="53721"/>
                </a:cubicBezTo>
                <a:cubicBezTo>
                  <a:pt x="1771553" y="57037"/>
                  <a:pt x="1774990" y="60052"/>
                  <a:pt x="1779634" y="61692"/>
                </a:cubicBezTo>
                <a:cubicBezTo>
                  <a:pt x="1781999" y="63156"/>
                  <a:pt x="1784363" y="64622"/>
                  <a:pt x="1786425" y="66431"/>
                </a:cubicBezTo>
                <a:cubicBezTo>
                  <a:pt x="1822910" y="99032"/>
                  <a:pt x="1855777" y="135760"/>
                  <a:pt x="1890193" y="171413"/>
                </a:cubicBezTo>
                <a:cubicBezTo>
                  <a:pt x="1891193" y="161951"/>
                  <a:pt x="1884148" y="153340"/>
                  <a:pt x="1890696" y="144486"/>
                </a:cubicBezTo>
                <a:cubicBezTo>
                  <a:pt x="1891901" y="143111"/>
                  <a:pt x="1892462" y="141778"/>
                  <a:pt x="1893324" y="140102"/>
                </a:cubicBezTo>
                <a:cubicBezTo>
                  <a:pt x="1893197" y="138166"/>
                  <a:pt x="1892769" y="136573"/>
                  <a:pt x="1891050" y="135066"/>
                </a:cubicBezTo>
                <a:cubicBezTo>
                  <a:pt x="1878673" y="124213"/>
                  <a:pt x="1870560" y="109192"/>
                  <a:pt x="1857580" y="99027"/>
                </a:cubicBezTo>
                <a:cubicBezTo>
                  <a:pt x="1850794" y="89427"/>
                  <a:pt x="1840866" y="81329"/>
                  <a:pt x="1840321" y="68080"/>
                </a:cubicBezTo>
                <a:cubicBezTo>
                  <a:pt x="1859008" y="91156"/>
                  <a:pt x="1877695" y="114233"/>
                  <a:pt x="1897286" y="136277"/>
                </a:cubicBezTo>
                <a:cubicBezTo>
                  <a:pt x="1901887" y="137272"/>
                  <a:pt x="1904564" y="128671"/>
                  <a:pt x="1910064" y="133495"/>
                </a:cubicBezTo>
                <a:cubicBezTo>
                  <a:pt x="1918072" y="127138"/>
                  <a:pt x="1923372" y="119013"/>
                  <a:pt x="1928629" y="110244"/>
                </a:cubicBezTo>
                <a:cubicBezTo>
                  <a:pt x="1939789" y="92663"/>
                  <a:pt x="1951293" y="75383"/>
                  <a:pt x="1962495" y="58448"/>
                </a:cubicBezTo>
                <a:cubicBezTo>
                  <a:pt x="1966578" y="61420"/>
                  <a:pt x="1962315" y="65588"/>
                  <a:pt x="1963516" y="69074"/>
                </a:cubicBezTo>
                <a:cubicBezTo>
                  <a:pt x="1947791" y="91166"/>
                  <a:pt x="1932368" y="112915"/>
                  <a:pt x="1916301" y="134706"/>
                </a:cubicBezTo>
                <a:cubicBezTo>
                  <a:pt x="1916988" y="135309"/>
                  <a:pt x="1917374" y="136256"/>
                  <a:pt x="1917760" y="137203"/>
                </a:cubicBezTo>
                <a:cubicBezTo>
                  <a:pt x="1919347" y="141635"/>
                  <a:pt x="1922785" y="144650"/>
                  <a:pt x="1925318" y="148696"/>
                </a:cubicBezTo>
                <a:cubicBezTo>
                  <a:pt x="1927550" y="153086"/>
                  <a:pt x="1927804" y="156957"/>
                  <a:pt x="1925175" y="161342"/>
                </a:cubicBezTo>
                <a:cubicBezTo>
                  <a:pt x="1923409" y="164050"/>
                  <a:pt x="1920653" y="166499"/>
                  <a:pt x="1919231" y="169509"/>
                </a:cubicBezTo>
                <a:cubicBezTo>
                  <a:pt x="1916602" y="173893"/>
                  <a:pt x="1919955" y="175618"/>
                  <a:pt x="1922362" y="177728"/>
                </a:cubicBezTo>
                <a:cubicBezTo>
                  <a:pt x="1925112" y="180140"/>
                  <a:pt x="1928381" y="180574"/>
                  <a:pt x="1930105" y="177220"/>
                </a:cubicBezTo>
                <a:cubicBezTo>
                  <a:pt x="1936399" y="164494"/>
                  <a:pt x="1947723" y="154355"/>
                  <a:pt x="1951007" y="140207"/>
                </a:cubicBezTo>
                <a:cubicBezTo>
                  <a:pt x="1954197" y="134489"/>
                  <a:pt x="1957730" y="129073"/>
                  <a:pt x="1960618" y="123699"/>
                </a:cubicBezTo>
                <a:cubicBezTo>
                  <a:pt x="1976078" y="107456"/>
                  <a:pt x="1985693" y="86088"/>
                  <a:pt x="2004247" y="72559"/>
                </a:cubicBezTo>
                <a:cubicBezTo>
                  <a:pt x="2015396" y="64699"/>
                  <a:pt x="2025128" y="54988"/>
                  <a:pt x="2035892" y="46182"/>
                </a:cubicBezTo>
                <a:cubicBezTo>
                  <a:pt x="2049627" y="33291"/>
                  <a:pt x="2066499" y="23760"/>
                  <a:pt x="2081653" y="12722"/>
                </a:cubicBezTo>
                <a:cubicBezTo>
                  <a:pt x="2088068" y="6793"/>
                  <a:pt x="2094140" y="562"/>
                  <a:pt x="2103904" y="1218"/>
                </a:cubicBezTo>
                <a:cubicBezTo>
                  <a:pt x="2106485" y="1049"/>
                  <a:pt x="2108722" y="578"/>
                  <a:pt x="2111002" y="752"/>
                </a:cubicBezTo>
                <a:cubicBezTo>
                  <a:pt x="2116164" y="414"/>
                  <a:pt x="2120983" y="-226"/>
                  <a:pt x="2126187" y="8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2118076388"/>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그림 개체 틀 8">
            <a:extLst>
              <a:ext uri="{FF2B5EF4-FFF2-40B4-BE49-F238E27FC236}">
                <a16:creationId xmlns:a16="http://schemas.microsoft.com/office/drawing/2014/main" id="{E242EA3C-38B8-4CAF-8B39-B68F99FF8899}"/>
              </a:ext>
            </a:extLst>
          </p:cNvPr>
          <p:cNvSpPr>
            <a:spLocks noGrp="1"/>
          </p:cNvSpPr>
          <p:nvPr>
            <p:ph type="pic" sz="quarter" idx="10" hasCustomPrompt="1"/>
          </p:nvPr>
        </p:nvSpPr>
        <p:spPr>
          <a:xfrm>
            <a:off x="647273" y="516579"/>
            <a:ext cx="6750120" cy="400278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34043199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0240CF1-5892-4CA4-80C4-DE24A040D8CF}"/>
              </a:ext>
            </a:extLst>
          </p:cNvPr>
          <p:cNvSpPr/>
          <p:nvPr userDrawn="1"/>
        </p:nvSpPr>
        <p:spPr>
          <a:xfrm>
            <a:off x="6643991" y="0"/>
            <a:ext cx="36981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그림 개체 틀 8">
            <a:extLst>
              <a:ext uri="{FF2B5EF4-FFF2-40B4-BE49-F238E27FC236}">
                <a16:creationId xmlns:a16="http://schemas.microsoft.com/office/drawing/2014/main" id="{4187725E-FF95-4F43-99C3-7F46DC47DD98}"/>
              </a:ext>
            </a:extLst>
          </p:cNvPr>
          <p:cNvSpPr>
            <a:spLocks noGrp="1"/>
          </p:cNvSpPr>
          <p:nvPr>
            <p:ph type="pic" sz="quarter" idx="10" hasCustomPrompt="1"/>
          </p:nvPr>
        </p:nvSpPr>
        <p:spPr>
          <a:xfrm>
            <a:off x="693477" y="1777429"/>
            <a:ext cx="10805047" cy="276375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grpSp>
        <p:nvGrpSpPr>
          <p:cNvPr id="19" name="Graphic 50">
            <a:extLst>
              <a:ext uri="{FF2B5EF4-FFF2-40B4-BE49-F238E27FC236}">
                <a16:creationId xmlns:a16="http://schemas.microsoft.com/office/drawing/2014/main" id="{511944FE-884E-4003-912E-E7D714C87FF8}"/>
              </a:ext>
            </a:extLst>
          </p:cNvPr>
          <p:cNvGrpSpPr/>
          <p:nvPr userDrawn="1"/>
        </p:nvGrpSpPr>
        <p:grpSpPr>
          <a:xfrm>
            <a:off x="7547343" y="291181"/>
            <a:ext cx="1891428" cy="1486248"/>
            <a:chOff x="1788718" y="86622"/>
            <a:chExt cx="8613218" cy="6768097"/>
          </a:xfrm>
          <a:solidFill>
            <a:schemeClr val="bg1">
              <a:alpha val="70000"/>
            </a:schemeClr>
          </a:solidFill>
        </p:grpSpPr>
        <p:sp>
          <p:nvSpPr>
            <p:cNvPr id="20" name="Freeform: Shape 19">
              <a:extLst>
                <a:ext uri="{FF2B5EF4-FFF2-40B4-BE49-F238E27FC236}">
                  <a16:creationId xmlns:a16="http://schemas.microsoft.com/office/drawing/2014/main" id="{3AE908D3-79B3-4C95-9977-566055A55AA0}"/>
                </a:ext>
              </a:extLst>
            </p:cNvPr>
            <p:cNvSpPr/>
            <p:nvPr/>
          </p:nvSpPr>
          <p:spPr>
            <a:xfrm>
              <a:off x="1788718" y="86622"/>
              <a:ext cx="8613218" cy="6281672"/>
            </a:xfrm>
            <a:custGeom>
              <a:avLst/>
              <a:gdLst>
                <a:gd name="connsiteX0" fmla="*/ 8420062 w 8607832"/>
                <a:gd name="connsiteY0" fmla="*/ 4211041 h 6279209"/>
                <a:gd name="connsiteX1" fmla="*/ 7990681 w 8607832"/>
                <a:gd name="connsiteY1" fmla="*/ 4231232 h 6279209"/>
                <a:gd name="connsiteX2" fmla="*/ 7630619 w 8607832"/>
                <a:gd name="connsiteY2" fmla="*/ 4614849 h 6279209"/>
                <a:gd name="connsiteX3" fmla="*/ 7659558 w 8607832"/>
                <a:gd name="connsiteY3" fmla="*/ 4643788 h 6279209"/>
                <a:gd name="connsiteX4" fmla="*/ 7859443 w 8607832"/>
                <a:gd name="connsiteY4" fmla="*/ 4617541 h 6279209"/>
                <a:gd name="connsiteX5" fmla="*/ 8222196 w 8607832"/>
                <a:gd name="connsiteY5" fmla="*/ 4498418 h 6279209"/>
                <a:gd name="connsiteX6" fmla="*/ 8236330 w 8607832"/>
                <a:gd name="connsiteY6" fmla="*/ 4496398 h 6279209"/>
                <a:gd name="connsiteX7" fmla="*/ 8228254 w 8607832"/>
                <a:gd name="connsiteY7" fmla="*/ 4504475 h 6279209"/>
                <a:gd name="connsiteX8" fmla="*/ 7670326 w 8607832"/>
                <a:gd name="connsiteY8" fmla="*/ 4709743 h 6279209"/>
                <a:gd name="connsiteX9" fmla="*/ 7436791 w 8607832"/>
                <a:gd name="connsiteY9" fmla="*/ 4735318 h 6279209"/>
                <a:gd name="connsiteX10" fmla="*/ 6759067 w 8607832"/>
                <a:gd name="connsiteY10" fmla="*/ 4696956 h 6279209"/>
                <a:gd name="connsiteX11" fmla="*/ 6037597 w 8607832"/>
                <a:gd name="connsiteY11" fmla="*/ 4656576 h 6279209"/>
                <a:gd name="connsiteX12" fmla="*/ 6023464 w 8607832"/>
                <a:gd name="connsiteY12" fmla="*/ 4649172 h 6279209"/>
                <a:gd name="connsiteX13" fmla="*/ 6361317 w 8607832"/>
                <a:gd name="connsiteY13" fmla="*/ 4472170 h 6279209"/>
                <a:gd name="connsiteX14" fmla="*/ 6783296 w 8607832"/>
                <a:gd name="connsiteY14" fmla="*/ 4236616 h 6279209"/>
                <a:gd name="connsiteX15" fmla="*/ 7066634 w 8607832"/>
                <a:gd name="connsiteY15" fmla="*/ 4052210 h 6279209"/>
                <a:gd name="connsiteX16" fmla="*/ 7151433 w 8607832"/>
                <a:gd name="connsiteY16" fmla="*/ 4042115 h 6279209"/>
                <a:gd name="connsiteX17" fmla="*/ 7304208 w 8607832"/>
                <a:gd name="connsiteY17" fmla="*/ 4071727 h 6279209"/>
                <a:gd name="connsiteX18" fmla="*/ 7625235 w 8607832"/>
                <a:gd name="connsiteY18" fmla="*/ 3948566 h 6279209"/>
                <a:gd name="connsiteX19" fmla="*/ 8172394 w 8607832"/>
                <a:gd name="connsiteY19" fmla="*/ 2496877 h 6279209"/>
                <a:gd name="connsiteX20" fmla="*/ 7882325 w 8607832"/>
                <a:gd name="connsiteY20" fmla="*/ 1811077 h 6279209"/>
                <a:gd name="connsiteX21" fmla="*/ 7854059 w 8607832"/>
                <a:gd name="connsiteY21" fmla="*/ 1889820 h 6279209"/>
                <a:gd name="connsiteX22" fmla="*/ 7732917 w 8607832"/>
                <a:gd name="connsiteY22" fmla="*/ 2389195 h 6279209"/>
                <a:gd name="connsiteX23" fmla="*/ 7607736 w 8607832"/>
                <a:gd name="connsiteY23" fmla="*/ 2746565 h 6279209"/>
                <a:gd name="connsiteX24" fmla="*/ 7178354 w 8607832"/>
                <a:gd name="connsiteY24" fmla="*/ 3424962 h 6279209"/>
                <a:gd name="connsiteX25" fmla="*/ 7050481 w 8607832"/>
                <a:gd name="connsiteY25" fmla="*/ 3653113 h 6279209"/>
                <a:gd name="connsiteX26" fmla="*/ 7022888 w 8607832"/>
                <a:gd name="connsiteY26" fmla="*/ 3873861 h 6279209"/>
                <a:gd name="connsiteX27" fmla="*/ 7057884 w 8607832"/>
                <a:gd name="connsiteY27" fmla="*/ 3889341 h 6279209"/>
                <a:gd name="connsiteX28" fmla="*/ 7311611 w 8607832"/>
                <a:gd name="connsiteY28" fmla="*/ 3701570 h 6279209"/>
                <a:gd name="connsiteX29" fmla="*/ 7883672 w 8607832"/>
                <a:gd name="connsiteY29" fmla="*/ 2875784 h 6279209"/>
                <a:gd name="connsiteX30" fmla="*/ 7909246 w 8607832"/>
                <a:gd name="connsiteY30" fmla="*/ 2790311 h 6279209"/>
                <a:gd name="connsiteX31" fmla="*/ 7835888 w 8607832"/>
                <a:gd name="connsiteY31" fmla="*/ 3051440 h 6279209"/>
                <a:gd name="connsiteX32" fmla="*/ 7279306 w 8607832"/>
                <a:gd name="connsiteY32" fmla="*/ 3802522 h 6279209"/>
                <a:gd name="connsiteX33" fmla="*/ 6992603 w 8607832"/>
                <a:gd name="connsiteY33" fmla="*/ 4017213 h 6279209"/>
                <a:gd name="connsiteX34" fmla="*/ 6713302 w 8607832"/>
                <a:gd name="connsiteY34" fmla="*/ 4190851 h 6279209"/>
                <a:gd name="connsiteX35" fmla="*/ 6627830 w 8607832"/>
                <a:gd name="connsiteY35" fmla="*/ 4239308 h 6279209"/>
                <a:gd name="connsiteX36" fmla="*/ 6605620 w 8607832"/>
                <a:gd name="connsiteY36" fmla="*/ 4251422 h 6279209"/>
                <a:gd name="connsiteX37" fmla="*/ 6226714 w 8607832"/>
                <a:gd name="connsiteY37" fmla="*/ 4447268 h 6279209"/>
                <a:gd name="connsiteX38" fmla="*/ 5314782 w 8607832"/>
                <a:gd name="connsiteY38" fmla="*/ 4943279 h 6279209"/>
                <a:gd name="connsiteX39" fmla="*/ 5158643 w 8607832"/>
                <a:gd name="connsiteY39" fmla="*/ 5046250 h 6279209"/>
                <a:gd name="connsiteX40" fmla="*/ 5162681 w 8607832"/>
                <a:gd name="connsiteY40" fmla="*/ 5025387 h 6279209"/>
                <a:gd name="connsiteX41" fmla="*/ 5227290 w 8607832"/>
                <a:gd name="connsiteY41" fmla="*/ 4323434 h 6279209"/>
                <a:gd name="connsiteX42" fmla="*/ 5106148 w 8607832"/>
                <a:gd name="connsiteY42" fmla="*/ 3860401 h 6279209"/>
                <a:gd name="connsiteX43" fmla="*/ 5139799 w 8607832"/>
                <a:gd name="connsiteY43" fmla="*/ 3818675 h 6279209"/>
                <a:gd name="connsiteX44" fmla="*/ 5695034 w 8607832"/>
                <a:gd name="connsiteY44" fmla="*/ 3194119 h 6279209"/>
                <a:gd name="connsiteX45" fmla="*/ 5830983 w 8607832"/>
                <a:gd name="connsiteY45" fmla="*/ 3023174 h 6279209"/>
                <a:gd name="connsiteX46" fmla="*/ 5873382 w 8607832"/>
                <a:gd name="connsiteY46" fmla="*/ 3008367 h 6279209"/>
                <a:gd name="connsiteX47" fmla="*/ 5983083 w 8607832"/>
                <a:gd name="connsiteY47" fmla="*/ 3009040 h 6279209"/>
                <a:gd name="connsiteX48" fmla="*/ 6257000 w 8607832"/>
                <a:gd name="connsiteY48" fmla="*/ 2840787 h 6279209"/>
                <a:gd name="connsiteX49" fmla="*/ 6605620 w 8607832"/>
                <a:gd name="connsiteY49" fmla="*/ 2172485 h 6279209"/>
                <a:gd name="connsiteX50" fmla="*/ 6623118 w 8607832"/>
                <a:gd name="connsiteY50" fmla="*/ 1339969 h 6279209"/>
                <a:gd name="connsiteX51" fmla="*/ 6528224 w 8607832"/>
                <a:gd name="connsiteY51" fmla="*/ 660899 h 6279209"/>
                <a:gd name="connsiteX52" fmla="*/ 6514091 w 8607832"/>
                <a:gd name="connsiteY52" fmla="*/ 520239 h 6279209"/>
                <a:gd name="connsiteX53" fmla="*/ 6493900 w 8607832"/>
                <a:gd name="connsiteY53" fmla="*/ 546486 h 6279209"/>
                <a:gd name="connsiteX54" fmla="*/ 6244212 w 8607832"/>
                <a:gd name="connsiteY54" fmla="*/ 975869 h 6279209"/>
                <a:gd name="connsiteX55" fmla="*/ 5935300 w 8607832"/>
                <a:gd name="connsiteY55" fmla="*/ 1788868 h 6279209"/>
                <a:gd name="connsiteX56" fmla="*/ 5707148 w 8607832"/>
                <a:gd name="connsiteY56" fmla="*/ 2531874 h 6279209"/>
                <a:gd name="connsiteX57" fmla="*/ 5679555 w 8607832"/>
                <a:gd name="connsiteY57" fmla="*/ 2738489 h 6279209"/>
                <a:gd name="connsiteX58" fmla="*/ 5734069 w 8607832"/>
                <a:gd name="connsiteY58" fmla="*/ 2914818 h 6279209"/>
                <a:gd name="connsiteX59" fmla="*/ 5963566 w 8607832"/>
                <a:gd name="connsiteY59" fmla="*/ 2599175 h 6279209"/>
                <a:gd name="connsiteX60" fmla="*/ 6141914 w 8607832"/>
                <a:gd name="connsiteY60" fmla="*/ 2254593 h 6279209"/>
                <a:gd name="connsiteX61" fmla="*/ 6262384 w 8607832"/>
                <a:gd name="connsiteY61" fmla="*/ 1884436 h 6279209"/>
                <a:gd name="connsiteX62" fmla="*/ 6343145 w 8607832"/>
                <a:gd name="connsiteY62" fmla="*/ 1508222 h 6279209"/>
                <a:gd name="connsiteX63" fmla="*/ 6310167 w 8607832"/>
                <a:gd name="connsiteY63" fmla="*/ 1747814 h 6279209"/>
                <a:gd name="connsiteX64" fmla="*/ 6045001 w 8607832"/>
                <a:gd name="connsiteY64" fmla="*/ 2568890 h 6279209"/>
                <a:gd name="connsiteX65" fmla="*/ 5560432 w 8607832"/>
                <a:gd name="connsiteY65" fmla="*/ 3235173 h 6279209"/>
                <a:gd name="connsiteX66" fmla="*/ 5096726 w 8607832"/>
                <a:gd name="connsiteY66" fmla="*/ 3741278 h 6279209"/>
                <a:gd name="connsiteX67" fmla="*/ 5067113 w 8607832"/>
                <a:gd name="connsiteY67" fmla="*/ 3767525 h 6279209"/>
                <a:gd name="connsiteX68" fmla="*/ 4911647 w 8607832"/>
                <a:gd name="connsiteY68" fmla="*/ 3459959 h 6279209"/>
                <a:gd name="connsiteX69" fmla="*/ 4890784 w 8607832"/>
                <a:gd name="connsiteY69" fmla="*/ 3404099 h 6279209"/>
                <a:gd name="connsiteX70" fmla="*/ 4849730 w 8607832"/>
                <a:gd name="connsiteY70" fmla="*/ 3028558 h 6279209"/>
                <a:gd name="connsiteX71" fmla="*/ 4854441 w 8607832"/>
                <a:gd name="connsiteY71" fmla="*/ 3002310 h 6279209"/>
                <a:gd name="connsiteX72" fmla="*/ 4856460 w 8607832"/>
                <a:gd name="connsiteY72" fmla="*/ 2981447 h 6279209"/>
                <a:gd name="connsiteX73" fmla="*/ 4952701 w 8607832"/>
                <a:gd name="connsiteY73" fmla="*/ 2717626 h 6279209"/>
                <a:gd name="connsiteX74" fmla="*/ 5173449 w 8607832"/>
                <a:gd name="connsiteY74" fmla="*/ 2368332 h 6279209"/>
                <a:gd name="connsiteX75" fmla="*/ 5481689 w 8607832"/>
                <a:gd name="connsiteY75" fmla="*/ 1759928 h 6279209"/>
                <a:gd name="connsiteX76" fmla="*/ 5514667 w 8607832"/>
                <a:gd name="connsiteY76" fmla="*/ 1741757 h 6279209"/>
                <a:gd name="connsiteX77" fmla="*/ 5803389 w 8607832"/>
                <a:gd name="connsiteY77" fmla="*/ 1570812 h 6279209"/>
                <a:gd name="connsiteX78" fmla="*/ 5822907 w 8607832"/>
                <a:gd name="connsiteY78" fmla="*/ 1095665 h 6279209"/>
                <a:gd name="connsiteX79" fmla="*/ 5540241 w 8607832"/>
                <a:gd name="connsiteY79" fmla="*/ 601000 h 6279209"/>
                <a:gd name="connsiteX80" fmla="*/ 5514667 w 8607832"/>
                <a:gd name="connsiteY80" fmla="*/ 600327 h 6279209"/>
                <a:gd name="connsiteX81" fmla="*/ 5421791 w 8607832"/>
                <a:gd name="connsiteY81" fmla="*/ 697914 h 6279209"/>
                <a:gd name="connsiteX82" fmla="*/ 5124319 w 8607832"/>
                <a:gd name="connsiteY82" fmla="*/ 1196617 h 6279209"/>
                <a:gd name="connsiteX83" fmla="*/ 5316801 w 8607832"/>
                <a:gd name="connsiteY83" fmla="*/ 1686570 h 6279209"/>
                <a:gd name="connsiteX84" fmla="*/ 5361220 w 8607832"/>
                <a:gd name="connsiteY84" fmla="*/ 1669072 h 6279209"/>
                <a:gd name="connsiteX85" fmla="*/ 5461499 w 8607832"/>
                <a:gd name="connsiteY85" fmla="*/ 1248439 h 6279209"/>
                <a:gd name="connsiteX86" fmla="*/ 5491784 w 8607832"/>
                <a:gd name="connsiteY86" fmla="*/ 1043170 h 6279209"/>
                <a:gd name="connsiteX87" fmla="*/ 5497841 w 8607832"/>
                <a:gd name="connsiteY87" fmla="*/ 1081532 h 6279209"/>
                <a:gd name="connsiteX88" fmla="*/ 5481016 w 8607832"/>
                <a:gd name="connsiteY88" fmla="*/ 1353429 h 6279209"/>
                <a:gd name="connsiteX89" fmla="*/ 5415734 w 8607832"/>
                <a:gd name="connsiteY89" fmla="*/ 1727624 h 6279209"/>
                <a:gd name="connsiteX90" fmla="*/ 5151240 w 8607832"/>
                <a:gd name="connsiteY90" fmla="*/ 2245171 h 6279209"/>
                <a:gd name="connsiteX91" fmla="*/ 4908282 w 8607832"/>
                <a:gd name="connsiteY91" fmla="*/ 2596483 h 6279209"/>
                <a:gd name="connsiteX92" fmla="*/ 4750124 w 8607832"/>
                <a:gd name="connsiteY92" fmla="*/ 2989523 h 6279209"/>
                <a:gd name="connsiteX93" fmla="*/ 4747432 w 8607832"/>
                <a:gd name="connsiteY93" fmla="*/ 3017116 h 6279209"/>
                <a:gd name="connsiteX94" fmla="*/ 4743394 w 8607832"/>
                <a:gd name="connsiteY94" fmla="*/ 3043364 h 6279209"/>
                <a:gd name="connsiteX95" fmla="*/ 4737337 w 8607832"/>
                <a:gd name="connsiteY95" fmla="*/ 3162487 h 6279209"/>
                <a:gd name="connsiteX96" fmla="*/ 4680804 w 8607832"/>
                <a:gd name="connsiteY96" fmla="*/ 3076341 h 6279209"/>
                <a:gd name="connsiteX97" fmla="*/ 4591293 w 8607832"/>
                <a:gd name="connsiteY97" fmla="*/ 2915491 h 6279209"/>
                <a:gd name="connsiteX98" fmla="*/ 4573122 w 8607832"/>
                <a:gd name="connsiteY98" fmla="*/ 2881841 h 6279209"/>
                <a:gd name="connsiteX99" fmla="*/ 4565719 w 8607832"/>
                <a:gd name="connsiteY99" fmla="*/ 2868381 h 6279209"/>
                <a:gd name="connsiteX100" fmla="*/ 4552259 w 8607832"/>
                <a:gd name="connsiteY100" fmla="*/ 2838095 h 6279209"/>
                <a:gd name="connsiteX101" fmla="*/ 4404869 w 8607832"/>
                <a:gd name="connsiteY101" fmla="*/ 2499569 h 6279209"/>
                <a:gd name="connsiteX102" fmla="*/ 4425059 w 8607832"/>
                <a:gd name="connsiteY102" fmla="*/ 2408713 h 6279209"/>
                <a:gd name="connsiteX103" fmla="*/ 4497071 w 8607832"/>
                <a:gd name="connsiteY103" fmla="*/ 2304396 h 6279209"/>
                <a:gd name="connsiteX104" fmla="*/ 4551585 w 8607832"/>
                <a:gd name="connsiteY104" fmla="*/ 2152968 h 6279209"/>
                <a:gd name="connsiteX105" fmla="*/ 4741375 w 8607832"/>
                <a:gd name="connsiteY105" fmla="*/ 1413327 h 6279209"/>
                <a:gd name="connsiteX106" fmla="*/ 4929146 w 8607832"/>
                <a:gd name="connsiteY106" fmla="*/ 819730 h 6279209"/>
                <a:gd name="connsiteX107" fmla="*/ 5233347 w 8607832"/>
                <a:gd name="connsiteY107" fmla="*/ 28940 h 6279209"/>
                <a:gd name="connsiteX108" fmla="*/ 5238058 w 8607832"/>
                <a:gd name="connsiteY108" fmla="*/ 0 h 6279209"/>
                <a:gd name="connsiteX109" fmla="*/ 4976929 w 8607832"/>
                <a:gd name="connsiteY109" fmla="*/ 159504 h 6279209"/>
                <a:gd name="connsiteX110" fmla="*/ 4204984 w 8607832"/>
                <a:gd name="connsiteY110" fmla="*/ 890396 h 6279209"/>
                <a:gd name="connsiteX111" fmla="*/ 3943182 w 8607832"/>
                <a:gd name="connsiteY111" fmla="*/ 2139508 h 6279209"/>
                <a:gd name="connsiteX112" fmla="*/ 4076438 w 8607832"/>
                <a:gd name="connsiteY112" fmla="*/ 2389868 h 6279209"/>
                <a:gd name="connsiteX113" fmla="*/ 4215079 w 8607832"/>
                <a:gd name="connsiteY113" fmla="*/ 2474668 h 6279209"/>
                <a:gd name="connsiteX114" fmla="*/ 4244018 w 8607832"/>
                <a:gd name="connsiteY114" fmla="*/ 2445055 h 6279209"/>
                <a:gd name="connsiteX115" fmla="*/ 4230558 w 8607832"/>
                <a:gd name="connsiteY115" fmla="*/ 1718875 h 6279209"/>
                <a:gd name="connsiteX116" fmla="*/ 4411599 w 8607832"/>
                <a:gd name="connsiteY116" fmla="*/ 1186522 h 6279209"/>
                <a:gd name="connsiteX117" fmla="*/ 4552259 w 8607832"/>
                <a:gd name="connsiteY117" fmla="*/ 934815 h 6279209"/>
                <a:gd name="connsiteX118" fmla="*/ 4572449 w 8607832"/>
                <a:gd name="connsiteY118" fmla="*/ 920008 h 6279209"/>
                <a:gd name="connsiteX119" fmla="*/ 4553604 w 8607832"/>
                <a:gd name="connsiteY119" fmla="*/ 956351 h 6279209"/>
                <a:gd name="connsiteX120" fmla="*/ 4390735 w 8607832"/>
                <a:gd name="connsiteY120" fmla="*/ 1302280 h 6279209"/>
                <a:gd name="connsiteX121" fmla="*/ 4340260 w 8607832"/>
                <a:gd name="connsiteY121" fmla="*/ 2524471 h 6279209"/>
                <a:gd name="connsiteX122" fmla="*/ 4501109 w 8607832"/>
                <a:gd name="connsiteY122" fmla="*/ 2892609 h 6279209"/>
                <a:gd name="connsiteX123" fmla="*/ 4519281 w 8607832"/>
                <a:gd name="connsiteY123" fmla="*/ 2931644 h 6279209"/>
                <a:gd name="connsiteX124" fmla="*/ 4692918 w 8607832"/>
                <a:gd name="connsiteY124" fmla="*/ 3241230 h 6279209"/>
                <a:gd name="connsiteX125" fmla="*/ 4992409 w 8607832"/>
                <a:gd name="connsiteY125" fmla="*/ 3809925 h 6279209"/>
                <a:gd name="connsiteX126" fmla="*/ 5000485 w 8607832"/>
                <a:gd name="connsiteY126" fmla="*/ 3847614 h 6279209"/>
                <a:gd name="connsiteX127" fmla="*/ 4993755 w 8607832"/>
                <a:gd name="connsiteY127" fmla="*/ 3855017 h 6279209"/>
                <a:gd name="connsiteX128" fmla="*/ 4993082 w 8607832"/>
                <a:gd name="connsiteY128" fmla="*/ 3855690 h 6279209"/>
                <a:gd name="connsiteX129" fmla="*/ 4982313 w 8607832"/>
                <a:gd name="connsiteY129" fmla="*/ 3867131 h 6279209"/>
                <a:gd name="connsiteX130" fmla="*/ 4626290 w 8607832"/>
                <a:gd name="connsiteY130" fmla="*/ 4274977 h 6279209"/>
                <a:gd name="connsiteX131" fmla="*/ 4180755 w 8607832"/>
                <a:gd name="connsiteY131" fmla="*/ 4968853 h 6279209"/>
                <a:gd name="connsiteX132" fmla="*/ 4071727 w 8607832"/>
                <a:gd name="connsiteY132" fmla="*/ 5853192 h 6279209"/>
                <a:gd name="connsiteX133" fmla="*/ 4040769 w 8607832"/>
                <a:gd name="connsiteY133" fmla="*/ 5907706 h 6279209"/>
                <a:gd name="connsiteX134" fmla="*/ 4005099 w 8607832"/>
                <a:gd name="connsiteY134" fmla="*/ 5881459 h 6279209"/>
                <a:gd name="connsiteX135" fmla="*/ 4007791 w 8607832"/>
                <a:gd name="connsiteY135" fmla="*/ 5830983 h 6279209"/>
                <a:gd name="connsiteX136" fmla="*/ 3990293 w 8607832"/>
                <a:gd name="connsiteY136" fmla="*/ 5807427 h 6279209"/>
                <a:gd name="connsiteX137" fmla="*/ 3964045 w 8607832"/>
                <a:gd name="connsiteY137" fmla="*/ 5789256 h 6279209"/>
                <a:gd name="connsiteX138" fmla="*/ 3941836 w 8607832"/>
                <a:gd name="connsiteY138" fmla="*/ 5705129 h 6279209"/>
                <a:gd name="connsiteX139" fmla="*/ 3908185 w 8607832"/>
                <a:gd name="connsiteY139" fmla="*/ 5236040 h 6279209"/>
                <a:gd name="connsiteX140" fmla="*/ 3918953 w 8607832"/>
                <a:gd name="connsiteY140" fmla="*/ 4237288 h 6279209"/>
                <a:gd name="connsiteX141" fmla="*/ 3786370 w 8607832"/>
                <a:gd name="connsiteY141" fmla="*/ 3122779 h 6279209"/>
                <a:gd name="connsiteX142" fmla="*/ 3570333 w 8607832"/>
                <a:gd name="connsiteY142" fmla="*/ 2570236 h 6279209"/>
                <a:gd name="connsiteX143" fmla="*/ 3563603 w 8607832"/>
                <a:gd name="connsiteY143" fmla="*/ 2556776 h 6279209"/>
                <a:gd name="connsiteX144" fmla="*/ 3556872 w 8607832"/>
                <a:gd name="connsiteY144" fmla="*/ 2543315 h 6279209"/>
                <a:gd name="connsiteX145" fmla="*/ 3531298 w 8607832"/>
                <a:gd name="connsiteY145" fmla="*/ 2494185 h 6279209"/>
                <a:gd name="connsiteX146" fmla="*/ 3525241 w 8607832"/>
                <a:gd name="connsiteY146" fmla="*/ 2482071 h 6279209"/>
                <a:gd name="connsiteX147" fmla="*/ 3410829 w 8607832"/>
                <a:gd name="connsiteY147" fmla="*/ 2273437 h 6279209"/>
                <a:gd name="connsiteX148" fmla="*/ 3411502 w 8607832"/>
                <a:gd name="connsiteY148" fmla="*/ 2229018 h 6279209"/>
                <a:gd name="connsiteX149" fmla="*/ 3451209 w 8607832"/>
                <a:gd name="connsiteY149" fmla="*/ 2126720 h 6279209"/>
                <a:gd name="connsiteX150" fmla="*/ 3431692 w 8607832"/>
                <a:gd name="connsiteY150" fmla="*/ 1895877 h 6279209"/>
                <a:gd name="connsiteX151" fmla="*/ 3186715 w 8607832"/>
                <a:gd name="connsiteY151" fmla="*/ 1401886 h 6279209"/>
                <a:gd name="connsiteX152" fmla="*/ 2531874 w 8607832"/>
                <a:gd name="connsiteY152" fmla="*/ 701952 h 6279209"/>
                <a:gd name="connsiteX153" fmla="*/ 1731662 w 8607832"/>
                <a:gd name="connsiteY153" fmla="*/ 39035 h 6279209"/>
                <a:gd name="connsiteX154" fmla="*/ 1722913 w 8607832"/>
                <a:gd name="connsiteY154" fmla="*/ 36343 h 6279209"/>
                <a:gd name="connsiteX155" fmla="*/ 1723586 w 8607832"/>
                <a:gd name="connsiteY155" fmla="*/ 47111 h 6279209"/>
                <a:gd name="connsiteX156" fmla="*/ 1984042 w 8607832"/>
                <a:gd name="connsiteY156" fmla="*/ 871552 h 6279209"/>
                <a:gd name="connsiteX157" fmla="*/ 2773486 w 8607832"/>
                <a:gd name="connsiteY157" fmla="*/ 2064130 h 6279209"/>
                <a:gd name="connsiteX158" fmla="*/ 3058170 w 8607832"/>
                <a:gd name="connsiteY158" fmla="*/ 2286897 h 6279209"/>
                <a:gd name="connsiteX159" fmla="*/ 3235845 w 8607832"/>
                <a:gd name="connsiteY159" fmla="*/ 2329297 h 6279209"/>
                <a:gd name="connsiteX160" fmla="*/ 3256709 w 8607832"/>
                <a:gd name="connsiteY160" fmla="*/ 2294974 h 6279209"/>
                <a:gd name="connsiteX161" fmla="*/ 3083072 w 8607832"/>
                <a:gd name="connsiteY161" fmla="*/ 1999521 h 6279209"/>
                <a:gd name="connsiteX162" fmla="*/ 2450440 w 8607832"/>
                <a:gd name="connsiteY162" fmla="*/ 1092973 h 6279209"/>
                <a:gd name="connsiteX163" fmla="*/ 2432941 w 8607832"/>
                <a:gd name="connsiteY163" fmla="*/ 1062014 h 6279209"/>
                <a:gd name="connsiteX164" fmla="*/ 2454478 w 8607832"/>
                <a:gd name="connsiteY164" fmla="*/ 1076820 h 6279209"/>
                <a:gd name="connsiteX165" fmla="*/ 2967986 w 8607832"/>
                <a:gd name="connsiteY165" fmla="*/ 1739738 h 6279209"/>
                <a:gd name="connsiteX166" fmla="*/ 3266131 w 8607832"/>
                <a:gd name="connsiteY166" fmla="*/ 2175850 h 6279209"/>
                <a:gd name="connsiteX167" fmla="*/ 3457939 w 8607832"/>
                <a:gd name="connsiteY167" fmla="*/ 2509665 h 6279209"/>
                <a:gd name="connsiteX168" fmla="*/ 3464670 w 8607832"/>
                <a:gd name="connsiteY168" fmla="*/ 2523125 h 6279209"/>
                <a:gd name="connsiteX169" fmla="*/ 3471400 w 8607832"/>
                <a:gd name="connsiteY169" fmla="*/ 2536585 h 6279209"/>
                <a:gd name="connsiteX170" fmla="*/ 3478130 w 8607832"/>
                <a:gd name="connsiteY170" fmla="*/ 2550045 h 6279209"/>
                <a:gd name="connsiteX171" fmla="*/ 3484860 w 8607832"/>
                <a:gd name="connsiteY171" fmla="*/ 2563506 h 6279209"/>
                <a:gd name="connsiteX172" fmla="*/ 3491590 w 8607832"/>
                <a:gd name="connsiteY172" fmla="*/ 2576966 h 6279209"/>
                <a:gd name="connsiteX173" fmla="*/ 3498320 w 8607832"/>
                <a:gd name="connsiteY173" fmla="*/ 2590426 h 6279209"/>
                <a:gd name="connsiteX174" fmla="*/ 3504378 w 8607832"/>
                <a:gd name="connsiteY174" fmla="*/ 2605906 h 6279209"/>
                <a:gd name="connsiteX175" fmla="*/ 3733875 w 8607832"/>
                <a:gd name="connsiteY175" fmla="*/ 3249979 h 6279209"/>
                <a:gd name="connsiteX176" fmla="*/ 3823385 w 8607832"/>
                <a:gd name="connsiteY176" fmla="*/ 4359777 h 6279209"/>
                <a:gd name="connsiteX177" fmla="*/ 3816655 w 8607832"/>
                <a:gd name="connsiteY177" fmla="*/ 4369199 h 6279209"/>
                <a:gd name="connsiteX178" fmla="*/ 3800503 w 8607832"/>
                <a:gd name="connsiteY178" fmla="*/ 4322761 h 6279209"/>
                <a:gd name="connsiteX179" fmla="*/ 3407464 w 8607832"/>
                <a:gd name="connsiteY179" fmla="*/ 3663208 h 6279209"/>
                <a:gd name="connsiteX180" fmla="*/ 2516395 w 8607832"/>
                <a:gd name="connsiteY180" fmla="*/ 2980101 h 6279209"/>
                <a:gd name="connsiteX181" fmla="*/ 2502934 w 8607832"/>
                <a:gd name="connsiteY181" fmla="*/ 2971351 h 6279209"/>
                <a:gd name="connsiteX182" fmla="*/ 2390541 w 8607832"/>
                <a:gd name="connsiteY182" fmla="*/ 2898666 h 6279209"/>
                <a:gd name="connsiteX183" fmla="*/ 2247863 w 8607832"/>
                <a:gd name="connsiteY183" fmla="*/ 2802425 h 6279209"/>
                <a:gd name="connsiteX184" fmla="*/ 2055381 w 8607832"/>
                <a:gd name="connsiteY184" fmla="*/ 2665131 h 6279209"/>
                <a:gd name="connsiteX185" fmla="*/ 1471879 w 8607832"/>
                <a:gd name="connsiteY185" fmla="*/ 2148930 h 6279209"/>
                <a:gd name="connsiteX186" fmla="*/ 1461111 w 8607832"/>
                <a:gd name="connsiteY186" fmla="*/ 2109895 h 6279209"/>
                <a:gd name="connsiteX187" fmla="*/ 1501492 w 8607832"/>
                <a:gd name="connsiteY187" fmla="*/ 1918759 h 6279209"/>
                <a:gd name="connsiteX188" fmla="*/ 1395155 w 8607832"/>
                <a:gd name="connsiteY188" fmla="*/ 1570812 h 6279209"/>
                <a:gd name="connsiteX189" fmla="*/ 937507 w 8607832"/>
                <a:gd name="connsiteY189" fmla="*/ 860783 h 6279209"/>
                <a:gd name="connsiteX190" fmla="*/ 682435 w 8607832"/>
                <a:gd name="connsiteY190" fmla="*/ 471109 h 6279209"/>
                <a:gd name="connsiteX191" fmla="*/ 590905 w 8607832"/>
                <a:gd name="connsiteY191" fmla="*/ 214691 h 6279209"/>
                <a:gd name="connsiteX192" fmla="*/ 581483 w 8607832"/>
                <a:gd name="connsiteY192" fmla="*/ 222767 h 6279209"/>
                <a:gd name="connsiteX193" fmla="*/ 555909 w 8607832"/>
                <a:gd name="connsiteY193" fmla="*/ 262475 h 6279209"/>
                <a:gd name="connsiteX194" fmla="*/ 423998 w 8607832"/>
                <a:gd name="connsiteY194" fmla="*/ 619845 h 6279209"/>
                <a:gd name="connsiteX195" fmla="*/ 443515 w 8607832"/>
                <a:gd name="connsiteY195" fmla="*/ 1227575 h 6279209"/>
                <a:gd name="connsiteX196" fmla="*/ 806942 w 8607832"/>
                <a:gd name="connsiteY196" fmla="*/ 1996156 h 6279209"/>
                <a:gd name="connsiteX197" fmla="*/ 1087589 w 8607832"/>
                <a:gd name="connsiteY197" fmla="*/ 2216231 h 6279209"/>
                <a:gd name="connsiteX198" fmla="*/ 1317086 w 8607832"/>
                <a:gd name="connsiteY198" fmla="*/ 2233729 h 6279209"/>
                <a:gd name="connsiteX199" fmla="*/ 1327181 w 8607832"/>
                <a:gd name="connsiteY199" fmla="*/ 2198060 h 6279209"/>
                <a:gd name="connsiteX200" fmla="*/ 816364 w 8607832"/>
                <a:gd name="connsiteY200" fmla="*/ 1324489 h 6279209"/>
                <a:gd name="connsiteX201" fmla="*/ 702625 w 8607832"/>
                <a:gd name="connsiteY201" fmla="*/ 1031056 h 6279209"/>
                <a:gd name="connsiteX202" fmla="*/ 767908 w 8607832"/>
                <a:gd name="connsiteY202" fmla="*/ 1173061 h 6279209"/>
                <a:gd name="connsiteX203" fmla="*/ 1444285 w 8607832"/>
                <a:gd name="connsiteY203" fmla="*/ 2226326 h 6279209"/>
                <a:gd name="connsiteX204" fmla="*/ 2209501 w 8607832"/>
                <a:gd name="connsiteY204" fmla="*/ 2876457 h 6279209"/>
                <a:gd name="connsiteX205" fmla="*/ 2308434 w 8607832"/>
                <a:gd name="connsiteY205" fmla="*/ 2939720 h 6279209"/>
                <a:gd name="connsiteX206" fmla="*/ 2340738 w 8607832"/>
                <a:gd name="connsiteY206" fmla="*/ 2972025 h 6279209"/>
                <a:gd name="connsiteX207" fmla="*/ 2302377 w 8607832"/>
                <a:gd name="connsiteY207" fmla="*/ 2972025 h 6279209"/>
                <a:gd name="connsiteX208" fmla="*/ 2266034 w 8607832"/>
                <a:gd name="connsiteY208" fmla="*/ 2967313 h 6279209"/>
                <a:gd name="connsiteX209" fmla="*/ 1817807 w 8607832"/>
                <a:gd name="connsiteY209" fmla="*/ 3025866 h 6279209"/>
                <a:gd name="connsiteX210" fmla="*/ 1007500 w 8607832"/>
                <a:gd name="connsiteY210" fmla="*/ 3309877 h 6279209"/>
                <a:gd name="connsiteX211" fmla="*/ 960389 w 8607832"/>
                <a:gd name="connsiteY211" fmla="*/ 3293725 h 6279209"/>
                <a:gd name="connsiteX212" fmla="*/ 446207 w 8607832"/>
                <a:gd name="connsiteY212" fmla="*/ 3134221 h 6279209"/>
                <a:gd name="connsiteX213" fmla="*/ 217383 w 8607832"/>
                <a:gd name="connsiteY213" fmla="*/ 3227096 h 6279209"/>
                <a:gd name="connsiteX214" fmla="*/ 0 w 8607832"/>
                <a:gd name="connsiteY214" fmla="*/ 3236518 h 6279209"/>
                <a:gd name="connsiteX215" fmla="*/ 0 w 8607832"/>
                <a:gd name="connsiteY215" fmla="*/ 3330740 h 6279209"/>
                <a:gd name="connsiteX216" fmla="*/ 9422 w 8607832"/>
                <a:gd name="connsiteY216" fmla="*/ 3346892 h 6279209"/>
                <a:gd name="connsiteX217" fmla="*/ 255072 w 8607832"/>
                <a:gd name="connsiteY217" fmla="*/ 3717723 h 6279209"/>
                <a:gd name="connsiteX218" fmla="*/ 747044 w 8607832"/>
                <a:gd name="connsiteY218" fmla="*/ 3826078 h 6279209"/>
                <a:gd name="connsiteX219" fmla="*/ 1016249 w 8607832"/>
                <a:gd name="connsiteY219" fmla="*/ 3490244 h 6279209"/>
                <a:gd name="connsiteX220" fmla="*/ 981253 w 8607832"/>
                <a:gd name="connsiteY220" fmla="*/ 3461305 h 6279209"/>
                <a:gd name="connsiteX221" fmla="*/ 563312 w 8607832"/>
                <a:gd name="connsiteY221" fmla="*/ 3490917 h 6279209"/>
                <a:gd name="connsiteX222" fmla="*/ 390347 w 8607832"/>
                <a:gd name="connsiteY222" fmla="*/ 3460632 h 6279209"/>
                <a:gd name="connsiteX223" fmla="*/ 489953 w 8607832"/>
                <a:gd name="connsiteY223" fmla="*/ 3463997 h 6279209"/>
                <a:gd name="connsiteX224" fmla="*/ 903183 w 8607832"/>
                <a:gd name="connsiteY224" fmla="*/ 3408137 h 6279209"/>
                <a:gd name="connsiteX225" fmla="*/ 1043170 w 8607832"/>
                <a:gd name="connsiteY225" fmla="*/ 3372467 h 6279209"/>
                <a:gd name="connsiteX226" fmla="*/ 1508895 w 8607832"/>
                <a:gd name="connsiteY226" fmla="*/ 3218347 h 6279209"/>
                <a:gd name="connsiteX227" fmla="*/ 1912029 w 8607832"/>
                <a:gd name="connsiteY227" fmla="*/ 3101243 h 6279209"/>
                <a:gd name="connsiteX228" fmla="*/ 1912029 w 8607832"/>
                <a:gd name="connsiteY228" fmla="*/ 3101243 h 6279209"/>
                <a:gd name="connsiteX229" fmla="*/ 1924816 w 8607832"/>
                <a:gd name="connsiteY229" fmla="*/ 3099224 h 6279209"/>
                <a:gd name="connsiteX230" fmla="*/ 1986061 w 8607832"/>
                <a:gd name="connsiteY230" fmla="*/ 3087783 h 6279209"/>
                <a:gd name="connsiteX231" fmla="*/ 1992791 w 8607832"/>
                <a:gd name="connsiteY231" fmla="*/ 3087110 h 6279209"/>
                <a:gd name="connsiteX232" fmla="*/ 2087013 w 8607832"/>
                <a:gd name="connsiteY232" fmla="*/ 3074322 h 6279209"/>
                <a:gd name="connsiteX233" fmla="*/ 2113933 w 8607832"/>
                <a:gd name="connsiteY233" fmla="*/ 3072976 h 6279209"/>
                <a:gd name="connsiteX234" fmla="*/ 2118644 w 8607832"/>
                <a:gd name="connsiteY234" fmla="*/ 3064227 h 6279209"/>
                <a:gd name="connsiteX235" fmla="*/ 2257958 w 8607832"/>
                <a:gd name="connsiteY235" fmla="*/ 3064227 h 6279209"/>
                <a:gd name="connsiteX236" fmla="*/ 2262669 w 8607832"/>
                <a:gd name="connsiteY236" fmla="*/ 3072976 h 6279209"/>
                <a:gd name="connsiteX237" fmla="*/ 2434960 w 8607832"/>
                <a:gd name="connsiteY237" fmla="*/ 3101243 h 6279209"/>
                <a:gd name="connsiteX238" fmla="*/ 2635518 w 8607832"/>
                <a:gd name="connsiteY238" fmla="*/ 3164506 h 6279209"/>
                <a:gd name="connsiteX239" fmla="*/ 3038653 w 8607832"/>
                <a:gd name="connsiteY239" fmla="*/ 3453902 h 6279209"/>
                <a:gd name="connsiteX240" fmla="*/ 3580428 w 8607832"/>
                <a:gd name="connsiteY240" fmla="*/ 4087880 h 6279209"/>
                <a:gd name="connsiteX241" fmla="*/ 3776274 w 8607832"/>
                <a:gd name="connsiteY241" fmla="*/ 4626290 h 6279209"/>
                <a:gd name="connsiteX242" fmla="*/ 3813963 w 8607832"/>
                <a:gd name="connsiteY242" fmla="*/ 4802619 h 6279209"/>
                <a:gd name="connsiteX243" fmla="*/ 3811944 w 8607832"/>
                <a:gd name="connsiteY243" fmla="*/ 5407658 h 6279209"/>
                <a:gd name="connsiteX244" fmla="*/ 3881265 w 8607832"/>
                <a:gd name="connsiteY244" fmla="*/ 5874056 h 6279209"/>
                <a:gd name="connsiteX245" fmla="*/ 3879919 w 8607832"/>
                <a:gd name="connsiteY245" fmla="*/ 5898957 h 6279209"/>
                <a:gd name="connsiteX246" fmla="*/ 3757430 w 8607832"/>
                <a:gd name="connsiteY246" fmla="*/ 5946068 h 6279209"/>
                <a:gd name="connsiteX247" fmla="*/ 3743970 w 8607832"/>
                <a:gd name="connsiteY247" fmla="*/ 6053750 h 6279209"/>
                <a:gd name="connsiteX248" fmla="*/ 3803195 w 8607832"/>
                <a:gd name="connsiteY248" fmla="*/ 6092112 h 6279209"/>
                <a:gd name="connsiteX249" fmla="*/ 3896071 w 8607832"/>
                <a:gd name="connsiteY249" fmla="*/ 6023464 h 6279209"/>
                <a:gd name="connsiteX250" fmla="*/ 3920972 w 8607832"/>
                <a:gd name="connsiteY250" fmla="*/ 5996544 h 6279209"/>
                <a:gd name="connsiteX251" fmla="*/ 3918953 w 8607832"/>
                <a:gd name="connsiteY251" fmla="*/ 6053077 h 6279209"/>
                <a:gd name="connsiteX252" fmla="*/ 3931741 w 8607832"/>
                <a:gd name="connsiteY252" fmla="*/ 6077978 h 6279209"/>
                <a:gd name="connsiteX253" fmla="*/ 3951931 w 8607832"/>
                <a:gd name="connsiteY253" fmla="*/ 6055769 h 6279209"/>
                <a:gd name="connsiteX254" fmla="*/ 3972121 w 8607832"/>
                <a:gd name="connsiteY254" fmla="*/ 5988468 h 6279209"/>
                <a:gd name="connsiteX255" fmla="*/ 3994331 w 8607832"/>
                <a:gd name="connsiteY255" fmla="*/ 5968277 h 6279209"/>
                <a:gd name="connsiteX256" fmla="*/ 4005099 w 8607832"/>
                <a:gd name="connsiteY256" fmla="*/ 5995198 h 6279209"/>
                <a:gd name="connsiteX257" fmla="*/ 4071054 w 8607832"/>
                <a:gd name="connsiteY257" fmla="*/ 6040290 h 6279209"/>
                <a:gd name="connsiteX258" fmla="*/ 4100667 w 8607832"/>
                <a:gd name="connsiteY258" fmla="*/ 6026829 h 6279209"/>
                <a:gd name="connsiteX259" fmla="*/ 4110089 w 8607832"/>
                <a:gd name="connsiteY259" fmla="*/ 5993179 h 6279209"/>
                <a:gd name="connsiteX260" fmla="*/ 4124895 w 8607832"/>
                <a:gd name="connsiteY260" fmla="*/ 6032214 h 6279209"/>
                <a:gd name="connsiteX261" fmla="*/ 4117492 w 8607832"/>
                <a:gd name="connsiteY261" fmla="*/ 6106918 h 6279209"/>
                <a:gd name="connsiteX262" fmla="*/ 4080476 w 8607832"/>
                <a:gd name="connsiteY262" fmla="*/ 6141242 h 6279209"/>
                <a:gd name="connsiteX263" fmla="*/ 4176717 w 8607832"/>
                <a:gd name="connsiteY263" fmla="*/ 6189025 h 6279209"/>
                <a:gd name="connsiteX264" fmla="*/ 4170660 w 8607832"/>
                <a:gd name="connsiteY264" fmla="*/ 6271133 h 6279209"/>
                <a:gd name="connsiteX265" fmla="*/ 4195562 w 8607832"/>
                <a:gd name="connsiteY265" fmla="*/ 6277863 h 6279209"/>
                <a:gd name="connsiteX266" fmla="*/ 4261517 w 8607832"/>
                <a:gd name="connsiteY266" fmla="*/ 6267768 h 6279209"/>
                <a:gd name="connsiteX267" fmla="*/ 4289784 w 8607832"/>
                <a:gd name="connsiteY267" fmla="*/ 6247578 h 6279209"/>
                <a:gd name="connsiteX268" fmla="*/ 4295840 w 8607832"/>
                <a:gd name="connsiteY268" fmla="*/ 6204505 h 6279209"/>
                <a:gd name="connsiteX269" fmla="*/ 4305936 w 8607832"/>
                <a:gd name="connsiteY269" fmla="*/ 6182969 h 6279209"/>
                <a:gd name="connsiteX270" fmla="*/ 4324107 w 8607832"/>
                <a:gd name="connsiteY270" fmla="*/ 6199794 h 6279209"/>
                <a:gd name="connsiteX271" fmla="*/ 4336894 w 8607832"/>
                <a:gd name="connsiteY271" fmla="*/ 6230752 h 6279209"/>
                <a:gd name="connsiteX272" fmla="*/ 4342951 w 8607832"/>
                <a:gd name="connsiteY272" fmla="*/ 6226714 h 6279209"/>
                <a:gd name="connsiteX273" fmla="*/ 4369872 w 8607832"/>
                <a:gd name="connsiteY273" fmla="*/ 6185660 h 6279209"/>
                <a:gd name="connsiteX274" fmla="*/ 4382659 w 8607832"/>
                <a:gd name="connsiteY274" fmla="*/ 6234791 h 6279209"/>
                <a:gd name="connsiteX275" fmla="*/ 4406888 w 8607832"/>
                <a:gd name="connsiteY275" fmla="*/ 6265749 h 6279209"/>
                <a:gd name="connsiteX276" fmla="*/ 4484284 w 8607832"/>
                <a:gd name="connsiteY276" fmla="*/ 6275171 h 6279209"/>
                <a:gd name="connsiteX277" fmla="*/ 4499090 w 8607832"/>
                <a:gd name="connsiteY277" fmla="*/ 6272479 h 6279209"/>
                <a:gd name="connsiteX278" fmla="*/ 4512551 w 8607832"/>
                <a:gd name="connsiteY278" fmla="*/ 6181622 h 6279209"/>
                <a:gd name="connsiteX279" fmla="*/ 4572449 w 8607832"/>
                <a:gd name="connsiteY279" fmla="*/ 6153356 h 6279209"/>
                <a:gd name="connsiteX280" fmla="*/ 4575814 w 8607832"/>
                <a:gd name="connsiteY280" fmla="*/ 6127781 h 6279209"/>
                <a:gd name="connsiteX281" fmla="*/ 4538125 w 8607832"/>
                <a:gd name="connsiteY281" fmla="*/ 6076633 h 6279209"/>
                <a:gd name="connsiteX282" fmla="*/ 4536779 w 8607832"/>
                <a:gd name="connsiteY282" fmla="*/ 6042309 h 6279209"/>
                <a:gd name="connsiteX283" fmla="*/ 4573122 w 8607832"/>
                <a:gd name="connsiteY283" fmla="*/ 6032214 h 6279209"/>
                <a:gd name="connsiteX284" fmla="*/ 4637731 w 8607832"/>
                <a:gd name="connsiteY284" fmla="*/ 6051058 h 6279209"/>
                <a:gd name="connsiteX285" fmla="*/ 4665997 w 8607832"/>
                <a:gd name="connsiteY285" fmla="*/ 6029522 h 6279209"/>
                <a:gd name="connsiteX286" fmla="*/ 4665997 w 8607832"/>
                <a:gd name="connsiteY286" fmla="*/ 5985776 h 6279209"/>
                <a:gd name="connsiteX287" fmla="*/ 4681477 w 8607832"/>
                <a:gd name="connsiteY287" fmla="*/ 5966931 h 6279209"/>
                <a:gd name="connsiteX288" fmla="*/ 4701667 w 8607832"/>
                <a:gd name="connsiteY288" fmla="*/ 5981065 h 6279209"/>
                <a:gd name="connsiteX289" fmla="*/ 4724550 w 8607832"/>
                <a:gd name="connsiteY289" fmla="*/ 6054423 h 6279209"/>
                <a:gd name="connsiteX290" fmla="*/ 4743394 w 8607832"/>
                <a:gd name="connsiteY290" fmla="*/ 6073268 h 6279209"/>
                <a:gd name="connsiteX291" fmla="*/ 4752143 w 8607832"/>
                <a:gd name="connsiteY291" fmla="*/ 6050385 h 6279209"/>
                <a:gd name="connsiteX292" fmla="*/ 4752143 w 8607832"/>
                <a:gd name="connsiteY292" fmla="*/ 5996544 h 6279209"/>
                <a:gd name="connsiteX293" fmla="*/ 4800600 w 8607832"/>
                <a:gd name="connsiteY293" fmla="*/ 6046347 h 6279209"/>
                <a:gd name="connsiteX294" fmla="*/ 4859825 w 8607832"/>
                <a:gd name="connsiteY294" fmla="*/ 6088747 h 6279209"/>
                <a:gd name="connsiteX295" fmla="*/ 4932511 w 8607832"/>
                <a:gd name="connsiteY295" fmla="*/ 6036252 h 6279209"/>
                <a:gd name="connsiteX296" fmla="*/ 4919050 w 8607832"/>
                <a:gd name="connsiteY296" fmla="*/ 5940011 h 6279209"/>
                <a:gd name="connsiteX297" fmla="*/ 4830213 w 8607832"/>
                <a:gd name="connsiteY297" fmla="*/ 5933281 h 6279209"/>
                <a:gd name="connsiteX298" fmla="*/ 4779064 w 8607832"/>
                <a:gd name="connsiteY298" fmla="*/ 5876074 h 6279209"/>
                <a:gd name="connsiteX299" fmla="*/ 4778391 w 8607832"/>
                <a:gd name="connsiteY299" fmla="*/ 5829637 h 6279209"/>
                <a:gd name="connsiteX300" fmla="*/ 5091342 w 8607832"/>
                <a:gd name="connsiteY300" fmla="*/ 5236712 h 6279209"/>
                <a:gd name="connsiteX301" fmla="*/ 5116243 w 8607832"/>
                <a:gd name="connsiteY301" fmla="*/ 5202389 h 6279209"/>
                <a:gd name="connsiteX302" fmla="*/ 5269690 w 8607832"/>
                <a:gd name="connsiteY302" fmla="*/ 5086631 h 6279209"/>
                <a:gd name="connsiteX303" fmla="*/ 5744837 w 8607832"/>
                <a:gd name="connsiteY303" fmla="*/ 4795889 h 6279209"/>
                <a:gd name="connsiteX304" fmla="*/ 5814830 w 8607832"/>
                <a:gd name="connsiteY304" fmla="*/ 4775699 h 6279209"/>
                <a:gd name="connsiteX305" fmla="*/ 6103553 w 8607832"/>
                <a:gd name="connsiteY305" fmla="*/ 4765603 h 6279209"/>
                <a:gd name="connsiteX306" fmla="*/ 7086824 w 8607832"/>
                <a:gd name="connsiteY306" fmla="*/ 4811369 h 6279209"/>
                <a:gd name="connsiteX307" fmla="*/ 7489959 w 8607832"/>
                <a:gd name="connsiteY307" fmla="*/ 4805311 h 6279209"/>
                <a:gd name="connsiteX308" fmla="*/ 7516880 w 8607832"/>
                <a:gd name="connsiteY308" fmla="*/ 4801946 h 6279209"/>
                <a:gd name="connsiteX309" fmla="*/ 7536397 w 8607832"/>
                <a:gd name="connsiteY309" fmla="*/ 4800600 h 6279209"/>
                <a:gd name="connsiteX310" fmla="*/ 7619850 w 8607832"/>
                <a:gd name="connsiteY310" fmla="*/ 4791178 h 6279209"/>
                <a:gd name="connsiteX311" fmla="*/ 7661577 w 8607832"/>
                <a:gd name="connsiteY311" fmla="*/ 4813388 h 6279209"/>
                <a:gd name="connsiteX312" fmla="*/ 7920014 w 8607832"/>
                <a:gd name="connsiteY312" fmla="*/ 5004523 h 6279209"/>
                <a:gd name="connsiteX313" fmla="*/ 8354780 w 8607832"/>
                <a:gd name="connsiteY313" fmla="*/ 4830886 h 6279209"/>
                <a:gd name="connsiteX314" fmla="*/ 8579567 w 8607832"/>
                <a:gd name="connsiteY314" fmla="*/ 4409580 h 6279209"/>
                <a:gd name="connsiteX315" fmla="*/ 8613217 w 8607832"/>
                <a:gd name="connsiteY315" fmla="*/ 4250076 h 6279209"/>
                <a:gd name="connsiteX316" fmla="*/ 8613217 w 8607832"/>
                <a:gd name="connsiteY316" fmla="*/ 4196235 h 6279209"/>
                <a:gd name="connsiteX317" fmla="*/ 8420062 w 8607832"/>
                <a:gd name="connsiteY317" fmla="*/ 4211041 h 6279209"/>
                <a:gd name="connsiteX318" fmla="*/ 4571776 w 8607832"/>
                <a:gd name="connsiteY318" fmla="*/ 915970 h 6279209"/>
                <a:gd name="connsiteX319" fmla="*/ 4583890 w 8607832"/>
                <a:gd name="connsiteY319" fmla="*/ 888377 h 6279209"/>
                <a:gd name="connsiteX320" fmla="*/ 4571776 w 8607832"/>
                <a:gd name="connsiteY320" fmla="*/ 915970 h 6279209"/>
                <a:gd name="connsiteX321" fmla="*/ 2362948 w 8607832"/>
                <a:gd name="connsiteY321" fmla="*/ 965100 h 6279209"/>
                <a:gd name="connsiteX322" fmla="*/ 2363621 w 8607832"/>
                <a:gd name="connsiteY322" fmla="*/ 962408 h 6279209"/>
                <a:gd name="connsiteX323" fmla="*/ 2368332 w 8607832"/>
                <a:gd name="connsiteY323" fmla="*/ 967119 h 6279209"/>
                <a:gd name="connsiteX324" fmla="*/ 2362948 w 8607832"/>
                <a:gd name="connsiteY324" fmla="*/ 965100 h 6279209"/>
                <a:gd name="connsiteX325" fmla="*/ 2435633 w 8607832"/>
                <a:gd name="connsiteY325" fmla="*/ 1055284 h 6279209"/>
                <a:gd name="connsiteX326" fmla="*/ 2426211 w 8607832"/>
                <a:gd name="connsiteY326" fmla="*/ 1053265 h 6279209"/>
                <a:gd name="connsiteX327" fmla="*/ 2370351 w 8607832"/>
                <a:gd name="connsiteY327" fmla="*/ 968465 h 6279209"/>
                <a:gd name="connsiteX328" fmla="*/ 2432268 w 8607832"/>
                <a:gd name="connsiteY328" fmla="*/ 1045862 h 6279209"/>
                <a:gd name="connsiteX329" fmla="*/ 2435633 w 8607832"/>
                <a:gd name="connsiteY329" fmla="*/ 1055284 h 6279209"/>
                <a:gd name="connsiteX330" fmla="*/ 695895 w 8607832"/>
                <a:gd name="connsiteY330" fmla="*/ 1016922 h 6279209"/>
                <a:gd name="connsiteX331" fmla="*/ 692530 w 8607832"/>
                <a:gd name="connsiteY331" fmla="*/ 1005481 h 6279209"/>
                <a:gd name="connsiteX332" fmla="*/ 695895 w 8607832"/>
                <a:gd name="connsiteY332" fmla="*/ 1016922 h 6279209"/>
                <a:gd name="connsiteX333" fmla="*/ 4511205 w 8607832"/>
                <a:gd name="connsiteY333" fmla="*/ 6014042 h 6279209"/>
                <a:gd name="connsiteX334" fmla="*/ 4537452 w 8607832"/>
                <a:gd name="connsiteY334" fmla="*/ 5944049 h 6279209"/>
                <a:gd name="connsiteX335" fmla="*/ 4511205 w 8607832"/>
                <a:gd name="connsiteY335" fmla="*/ 6014042 h 6279209"/>
                <a:gd name="connsiteX336" fmla="*/ 4750797 w 8607832"/>
                <a:gd name="connsiteY336" fmla="*/ 5917128 h 6279209"/>
                <a:gd name="connsiteX337" fmla="*/ 4741375 w 8607832"/>
                <a:gd name="connsiteY337" fmla="*/ 5939338 h 6279209"/>
                <a:gd name="connsiteX338" fmla="*/ 4732626 w 8607832"/>
                <a:gd name="connsiteY338" fmla="*/ 5935300 h 6279209"/>
                <a:gd name="connsiteX339" fmla="*/ 4727915 w 8607832"/>
                <a:gd name="connsiteY339" fmla="*/ 5907706 h 6279209"/>
                <a:gd name="connsiteX340" fmla="*/ 4750797 w 8607832"/>
                <a:gd name="connsiteY340" fmla="*/ 5875402 h 6279209"/>
                <a:gd name="connsiteX341" fmla="*/ 4750797 w 8607832"/>
                <a:gd name="connsiteY341" fmla="*/ 5917128 h 6279209"/>
                <a:gd name="connsiteX342" fmla="*/ 4875978 w 8607832"/>
                <a:gd name="connsiteY342" fmla="*/ 5457461 h 6279209"/>
                <a:gd name="connsiteX343" fmla="*/ 4616868 w 8607832"/>
                <a:gd name="connsiteY343" fmla="*/ 5877421 h 6279209"/>
                <a:gd name="connsiteX344" fmla="*/ 4562354 w 8607832"/>
                <a:gd name="connsiteY344" fmla="*/ 5884824 h 6279209"/>
                <a:gd name="connsiteX345" fmla="*/ 4880015 w 8607832"/>
                <a:gd name="connsiteY345" fmla="*/ 5419772 h 6279209"/>
                <a:gd name="connsiteX346" fmla="*/ 4875978 w 8607832"/>
                <a:gd name="connsiteY346" fmla="*/ 5457461 h 6279209"/>
                <a:gd name="connsiteX347" fmla="*/ 5020675 w 8607832"/>
                <a:gd name="connsiteY347" fmla="*/ 5141145 h 6279209"/>
                <a:gd name="connsiteX348" fmla="*/ 4989717 w 8607832"/>
                <a:gd name="connsiteY348" fmla="*/ 5179506 h 6279209"/>
                <a:gd name="connsiteX349" fmla="*/ 4445922 w 8607832"/>
                <a:gd name="connsiteY349" fmla="*/ 5878767 h 6279209"/>
                <a:gd name="connsiteX350" fmla="*/ 4415637 w 8607832"/>
                <a:gd name="connsiteY350" fmla="*/ 5953471 h 6279209"/>
                <a:gd name="connsiteX351" fmla="*/ 4357085 w 8607832"/>
                <a:gd name="connsiteY351" fmla="*/ 6075286 h 6279209"/>
                <a:gd name="connsiteX352" fmla="*/ 4338240 w 8607832"/>
                <a:gd name="connsiteY352" fmla="*/ 6125762 h 6279209"/>
                <a:gd name="connsiteX353" fmla="*/ 4322761 w 8607832"/>
                <a:gd name="connsiteY353" fmla="*/ 6080671 h 6279209"/>
                <a:gd name="connsiteX354" fmla="*/ 4306609 w 8607832"/>
                <a:gd name="connsiteY354" fmla="*/ 6061826 h 6279209"/>
                <a:gd name="connsiteX355" fmla="*/ 4295168 w 8607832"/>
                <a:gd name="connsiteY355" fmla="*/ 6082689 h 6279209"/>
                <a:gd name="connsiteX356" fmla="*/ 4292475 w 8607832"/>
                <a:gd name="connsiteY356" fmla="*/ 6112302 h 6279209"/>
                <a:gd name="connsiteX357" fmla="*/ 4277669 w 8607832"/>
                <a:gd name="connsiteY357" fmla="*/ 6097496 h 6279209"/>
                <a:gd name="connsiteX358" fmla="*/ 4183447 w 8607832"/>
                <a:gd name="connsiteY358" fmla="*/ 5282478 h 6279209"/>
                <a:gd name="connsiteX359" fmla="*/ 4412945 w 8607832"/>
                <a:gd name="connsiteY359" fmla="*/ 4743394 h 6279209"/>
                <a:gd name="connsiteX360" fmla="*/ 5036828 w 8607832"/>
                <a:gd name="connsiteY360" fmla="*/ 3935106 h 6279209"/>
                <a:gd name="connsiteX361" fmla="*/ 5054999 w 8607832"/>
                <a:gd name="connsiteY361" fmla="*/ 3966064 h 6279209"/>
                <a:gd name="connsiteX362" fmla="*/ 5020675 w 8607832"/>
                <a:gd name="connsiteY362" fmla="*/ 5141145 h 6279209"/>
                <a:gd name="connsiteX0" fmla="*/ 8420062 w 8613218"/>
                <a:gd name="connsiteY0" fmla="*/ 4211041 h 6281670"/>
                <a:gd name="connsiteX1" fmla="*/ 7990681 w 8613218"/>
                <a:gd name="connsiteY1" fmla="*/ 4231232 h 6281670"/>
                <a:gd name="connsiteX2" fmla="*/ 7630619 w 8613218"/>
                <a:gd name="connsiteY2" fmla="*/ 4614849 h 6281670"/>
                <a:gd name="connsiteX3" fmla="*/ 7659558 w 8613218"/>
                <a:gd name="connsiteY3" fmla="*/ 4643788 h 6281670"/>
                <a:gd name="connsiteX4" fmla="*/ 7859443 w 8613218"/>
                <a:gd name="connsiteY4" fmla="*/ 4617541 h 6281670"/>
                <a:gd name="connsiteX5" fmla="*/ 8222196 w 8613218"/>
                <a:gd name="connsiteY5" fmla="*/ 4498418 h 6281670"/>
                <a:gd name="connsiteX6" fmla="*/ 8236330 w 8613218"/>
                <a:gd name="connsiteY6" fmla="*/ 4496398 h 6281670"/>
                <a:gd name="connsiteX7" fmla="*/ 8228254 w 8613218"/>
                <a:gd name="connsiteY7" fmla="*/ 4504475 h 6281670"/>
                <a:gd name="connsiteX8" fmla="*/ 7670326 w 8613218"/>
                <a:gd name="connsiteY8" fmla="*/ 4709743 h 6281670"/>
                <a:gd name="connsiteX9" fmla="*/ 7436791 w 8613218"/>
                <a:gd name="connsiteY9" fmla="*/ 4735318 h 6281670"/>
                <a:gd name="connsiteX10" fmla="*/ 6759067 w 8613218"/>
                <a:gd name="connsiteY10" fmla="*/ 4696956 h 6281670"/>
                <a:gd name="connsiteX11" fmla="*/ 6037597 w 8613218"/>
                <a:gd name="connsiteY11" fmla="*/ 4656576 h 6281670"/>
                <a:gd name="connsiteX12" fmla="*/ 6023464 w 8613218"/>
                <a:gd name="connsiteY12" fmla="*/ 4649172 h 6281670"/>
                <a:gd name="connsiteX13" fmla="*/ 6361317 w 8613218"/>
                <a:gd name="connsiteY13" fmla="*/ 4472170 h 6281670"/>
                <a:gd name="connsiteX14" fmla="*/ 6783296 w 8613218"/>
                <a:gd name="connsiteY14" fmla="*/ 4236616 h 6281670"/>
                <a:gd name="connsiteX15" fmla="*/ 7066634 w 8613218"/>
                <a:gd name="connsiteY15" fmla="*/ 4052210 h 6281670"/>
                <a:gd name="connsiteX16" fmla="*/ 7151433 w 8613218"/>
                <a:gd name="connsiteY16" fmla="*/ 4042115 h 6281670"/>
                <a:gd name="connsiteX17" fmla="*/ 7304208 w 8613218"/>
                <a:gd name="connsiteY17" fmla="*/ 4071727 h 6281670"/>
                <a:gd name="connsiteX18" fmla="*/ 7625235 w 8613218"/>
                <a:gd name="connsiteY18" fmla="*/ 3948566 h 6281670"/>
                <a:gd name="connsiteX19" fmla="*/ 8172394 w 8613218"/>
                <a:gd name="connsiteY19" fmla="*/ 2496877 h 6281670"/>
                <a:gd name="connsiteX20" fmla="*/ 7882325 w 8613218"/>
                <a:gd name="connsiteY20" fmla="*/ 1811077 h 6281670"/>
                <a:gd name="connsiteX21" fmla="*/ 7854059 w 8613218"/>
                <a:gd name="connsiteY21" fmla="*/ 1889820 h 6281670"/>
                <a:gd name="connsiteX22" fmla="*/ 7732917 w 8613218"/>
                <a:gd name="connsiteY22" fmla="*/ 2389195 h 6281670"/>
                <a:gd name="connsiteX23" fmla="*/ 7607736 w 8613218"/>
                <a:gd name="connsiteY23" fmla="*/ 2746565 h 6281670"/>
                <a:gd name="connsiteX24" fmla="*/ 7178354 w 8613218"/>
                <a:gd name="connsiteY24" fmla="*/ 3424962 h 6281670"/>
                <a:gd name="connsiteX25" fmla="*/ 7050481 w 8613218"/>
                <a:gd name="connsiteY25" fmla="*/ 3653113 h 6281670"/>
                <a:gd name="connsiteX26" fmla="*/ 7022888 w 8613218"/>
                <a:gd name="connsiteY26" fmla="*/ 3873861 h 6281670"/>
                <a:gd name="connsiteX27" fmla="*/ 7057884 w 8613218"/>
                <a:gd name="connsiteY27" fmla="*/ 3889341 h 6281670"/>
                <a:gd name="connsiteX28" fmla="*/ 7311611 w 8613218"/>
                <a:gd name="connsiteY28" fmla="*/ 3701570 h 6281670"/>
                <a:gd name="connsiteX29" fmla="*/ 7883672 w 8613218"/>
                <a:gd name="connsiteY29" fmla="*/ 2875784 h 6281670"/>
                <a:gd name="connsiteX30" fmla="*/ 7909246 w 8613218"/>
                <a:gd name="connsiteY30" fmla="*/ 2790311 h 6281670"/>
                <a:gd name="connsiteX31" fmla="*/ 7835888 w 8613218"/>
                <a:gd name="connsiteY31" fmla="*/ 3051440 h 6281670"/>
                <a:gd name="connsiteX32" fmla="*/ 7279306 w 8613218"/>
                <a:gd name="connsiteY32" fmla="*/ 3802522 h 6281670"/>
                <a:gd name="connsiteX33" fmla="*/ 6992603 w 8613218"/>
                <a:gd name="connsiteY33" fmla="*/ 4017213 h 6281670"/>
                <a:gd name="connsiteX34" fmla="*/ 6713302 w 8613218"/>
                <a:gd name="connsiteY34" fmla="*/ 4190851 h 6281670"/>
                <a:gd name="connsiteX35" fmla="*/ 6627830 w 8613218"/>
                <a:gd name="connsiteY35" fmla="*/ 4239308 h 6281670"/>
                <a:gd name="connsiteX36" fmla="*/ 6605620 w 8613218"/>
                <a:gd name="connsiteY36" fmla="*/ 4251422 h 6281670"/>
                <a:gd name="connsiteX37" fmla="*/ 6226714 w 8613218"/>
                <a:gd name="connsiteY37" fmla="*/ 4447268 h 6281670"/>
                <a:gd name="connsiteX38" fmla="*/ 5314782 w 8613218"/>
                <a:gd name="connsiteY38" fmla="*/ 4943279 h 6281670"/>
                <a:gd name="connsiteX39" fmla="*/ 5158643 w 8613218"/>
                <a:gd name="connsiteY39" fmla="*/ 5046250 h 6281670"/>
                <a:gd name="connsiteX40" fmla="*/ 5162681 w 8613218"/>
                <a:gd name="connsiteY40" fmla="*/ 5025387 h 6281670"/>
                <a:gd name="connsiteX41" fmla="*/ 5227290 w 8613218"/>
                <a:gd name="connsiteY41" fmla="*/ 4323434 h 6281670"/>
                <a:gd name="connsiteX42" fmla="*/ 5106148 w 8613218"/>
                <a:gd name="connsiteY42" fmla="*/ 3860401 h 6281670"/>
                <a:gd name="connsiteX43" fmla="*/ 5139799 w 8613218"/>
                <a:gd name="connsiteY43" fmla="*/ 3818675 h 6281670"/>
                <a:gd name="connsiteX44" fmla="*/ 5695034 w 8613218"/>
                <a:gd name="connsiteY44" fmla="*/ 3194119 h 6281670"/>
                <a:gd name="connsiteX45" fmla="*/ 5830983 w 8613218"/>
                <a:gd name="connsiteY45" fmla="*/ 3023174 h 6281670"/>
                <a:gd name="connsiteX46" fmla="*/ 5873382 w 8613218"/>
                <a:gd name="connsiteY46" fmla="*/ 3008367 h 6281670"/>
                <a:gd name="connsiteX47" fmla="*/ 5983083 w 8613218"/>
                <a:gd name="connsiteY47" fmla="*/ 3009040 h 6281670"/>
                <a:gd name="connsiteX48" fmla="*/ 6257000 w 8613218"/>
                <a:gd name="connsiteY48" fmla="*/ 2840787 h 6281670"/>
                <a:gd name="connsiteX49" fmla="*/ 6605620 w 8613218"/>
                <a:gd name="connsiteY49" fmla="*/ 2172485 h 6281670"/>
                <a:gd name="connsiteX50" fmla="*/ 6623118 w 8613218"/>
                <a:gd name="connsiteY50" fmla="*/ 1339969 h 6281670"/>
                <a:gd name="connsiteX51" fmla="*/ 6528224 w 8613218"/>
                <a:gd name="connsiteY51" fmla="*/ 660899 h 6281670"/>
                <a:gd name="connsiteX52" fmla="*/ 6514091 w 8613218"/>
                <a:gd name="connsiteY52" fmla="*/ 520239 h 6281670"/>
                <a:gd name="connsiteX53" fmla="*/ 6493900 w 8613218"/>
                <a:gd name="connsiteY53" fmla="*/ 546486 h 6281670"/>
                <a:gd name="connsiteX54" fmla="*/ 6244212 w 8613218"/>
                <a:gd name="connsiteY54" fmla="*/ 975869 h 6281670"/>
                <a:gd name="connsiteX55" fmla="*/ 5935300 w 8613218"/>
                <a:gd name="connsiteY55" fmla="*/ 1788868 h 6281670"/>
                <a:gd name="connsiteX56" fmla="*/ 5707148 w 8613218"/>
                <a:gd name="connsiteY56" fmla="*/ 2531874 h 6281670"/>
                <a:gd name="connsiteX57" fmla="*/ 5679555 w 8613218"/>
                <a:gd name="connsiteY57" fmla="*/ 2738489 h 6281670"/>
                <a:gd name="connsiteX58" fmla="*/ 5734069 w 8613218"/>
                <a:gd name="connsiteY58" fmla="*/ 2914818 h 6281670"/>
                <a:gd name="connsiteX59" fmla="*/ 5963566 w 8613218"/>
                <a:gd name="connsiteY59" fmla="*/ 2599175 h 6281670"/>
                <a:gd name="connsiteX60" fmla="*/ 6141914 w 8613218"/>
                <a:gd name="connsiteY60" fmla="*/ 2254593 h 6281670"/>
                <a:gd name="connsiteX61" fmla="*/ 6262384 w 8613218"/>
                <a:gd name="connsiteY61" fmla="*/ 1884436 h 6281670"/>
                <a:gd name="connsiteX62" fmla="*/ 6343145 w 8613218"/>
                <a:gd name="connsiteY62" fmla="*/ 1508222 h 6281670"/>
                <a:gd name="connsiteX63" fmla="*/ 6310167 w 8613218"/>
                <a:gd name="connsiteY63" fmla="*/ 1747814 h 6281670"/>
                <a:gd name="connsiteX64" fmla="*/ 6045001 w 8613218"/>
                <a:gd name="connsiteY64" fmla="*/ 2568890 h 6281670"/>
                <a:gd name="connsiteX65" fmla="*/ 5560432 w 8613218"/>
                <a:gd name="connsiteY65" fmla="*/ 3235173 h 6281670"/>
                <a:gd name="connsiteX66" fmla="*/ 5096726 w 8613218"/>
                <a:gd name="connsiteY66" fmla="*/ 3741278 h 6281670"/>
                <a:gd name="connsiteX67" fmla="*/ 5067113 w 8613218"/>
                <a:gd name="connsiteY67" fmla="*/ 3767525 h 6281670"/>
                <a:gd name="connsiteX68" fmla="*/ 4911647 w 8613218"/>
                <a:gd name="connsiteY68" fmla="*/ 3459959 h 6281670"/>
                <a:gd name="connsiteX69" fmla="*/ 4890784 w 8613218"/>
                <a:gd name="connsiteY69" fmla="*/ 3404099 h 6281670"/>
                <a:gd name="connsiteX70" fmla="*/ 4849730 w 8613218"/>
                <a:gd name="connsiteY70" fmla="*/ 3028558 h 6281670"/>
                <a:gd name="connsiteX71" fmla="*/ 4856460 w 8613218"/>
                <a:gd name="connsiteY71" fmla="*/ 2981447 h 6281670"/>
                <a:gd name="connsiteX72" fmla="*/ 4952701 w 8613218"/>
                <a:gd name="connsiteY72" fmla="*/ 2717626 h 6281670"/>
                <a:gd name="connsiteX73" fmla="*/ 5173449 w 8613218"/>
                <a:gd name="connsiteY73" fmla="*/ 2368332 h 6281670"/>
                <a:gd name="connsiteX74" fmla="*/ 5481689 w 8613218"/>
                <a:gd name="connsiteY74" fmla="*/ 1759928 h 6281670"/>
                <a:gd name="connsiteX75" fmla="*/ 5514667 w 8613218"/>
                <a:gd name="connsiteY75" fmla="*/ 1741757 h 6281670"/>
                <a:gd name="connsiteX76" fmla="*/ 5803389 w 8613218"/>
                <a:gd name="connsiteY76" fmla="*/ 1570812 h 6281670"/>
                <a:gd name="connsiteX77" fmla="*/ 5822907 w 8613218"/>
                <a:gd name="connsiteY77" fmla="*/ 1095665 h 6281670"/>
                <a:gd name="connsiteX78" fmla="*/ 5540241 w 8613218"/>
                <a:gd name="connsiteY78" fmla="*/ 601000 h 6281670"/>
                <a:gd name="connsiteX79" fmla="*/ 5514667 w 8613218"/>
                <a:gd name="connsiteY79" fmla="*/ 600327 h 6281670"/>
                <a:gd name="connsiteX80" fmla="*/ 5421791 w 8613218"/>
                <a:gd name="connsiteY80" fmla="*/ 697914 h 6281670"/>
                <a:gd name="connsiteX81" fmla="*/ 5124319 w 8613218"/>
                <a:gd name="connsiteY81" fmla="*/ 1196617 h 6281670"/>
                <a:gd name="connsiteX82" fmla="*/ 5316801 w 8613218"/>
                <a:gd name="connsiteY82" fmla="*/ 1686570 h 6281670"/>
                <a:gd name="connsiteX83" fmla="*/ 5361220 w 8613218"/>
                <a:gd name="connsiteY83" fmla="*/ 1669072 h 6281670"/>
                <a:gd name="connsiteX84" fmla="*/ 5461499 w 8613218"/>
                <a:gd name="connsiteY84" fmla="*/ 1248439 h 6281670"/>
                <a:gd name="connsiteX85" fmla="*/ 5491784 w 8613218"/>
                <a:gd name="connsiteY85" fmla="*/ 1043170 h 6281670"/>
                <a:gd name="connsiteX86" fmla="*/ 5497841 w 8613218"/>
                <a:gd name="connsiteY86" fmla="*/ 1081532 h 6281670"/>
                <a:gd name="connsiteX87" fmla="*/ 5481016 w 8613218"/>
                <a:gd name="connsiteY87" fmla="*/ 1353429 h 6281670"/>
                <a:gd name="connsiteX88" fmla="*/ 5415734 w 8613218"/>
                <a:gd name="connsiteY88" fmla="*/ 1727624 h 6281670"/>
                <a:gd name="connsiteX89" fmla="*/ 5151240 w 8613218"/>
                <a:gd name="connsiteY89" fmla="*/ 2245171 h 6281670"/>
                <a:gd name="connsiteX90" fmla="*/ 4908282 w 8613218"/>
                <a:gd name="connsiteY90" fmla="*/ 2596483 h 6281670"/>
                <a:gd name="connsiteX91" fmla="*/ 4750124 w 8613218"/>
                <a:gd name="connsiteY91" fmla="*/ 2989523 h 6281670"/>
                <a:gd name="connsiteX92" fmla="*/ 4747432 w 8613218"/>
                <a:gd name="connsiteY92" fmla="*/ 3017116 h 6281670"/>
                <a:gd name="connsiteX93" fmla="*/ 4743394 w 8613218"/>
                <a:gd name="connsiteY93" fmla="*/ 3043364 h 6281670"/>
                <a:gd name="connsiteX94" fmla="*/ 4737337 w 8613218"/>
                <a:gd name="connsiteY94" fmla="*/ 3162487 h 6281670"/>
                <a:gd name="connsiteX95" fmla="*/ 4680804 w 8613218"/>
                <a:gd name="connsiteY95" fmla="*/ 3076341 h 6281670"/>
                <a:gd name="connsiteX96" fmla="*/ 4591293 w 8613218"/>
                <a:gd name="connsiteY96" fmla="*/ 2915491 h 6281670"/>
                <a:gd name="connsiteX97" fmla="*/ 4573122 w 8613218"/>
                <a:gd name="connsiteY97" fmla="*/ 2881841 h 6281670"/>
                <a:gd name="connsiteX98" fmla="*/ 4565719 w 8613218"/>
                <a:gd name="connsiteY98" fmla="*/ 2868381 h 6281670"/>
                <a:gd name="connsiteX99" fmla="*/ 4552259 w 8613218"/>
                <a:gd name="connsiteY99" fmla="*/ 2838095 h 6281670"/>
                <a:gd name="connsiteX100" fmla="*/ 4404869 w 8613218"/>
                <a:gd name="connsiteY100" fmla="*/ 2499569 h 6281670"/>
                <a:gd name="connsiteX101" fmla="*/ 4425059 w 8613218"/>
                <a:gd name="connsiteY101" fmla="*/ 2408713 h 6281670"/>
                <a:gd name="connsiteX102" fmla="*/ 4497071 w 8613218"/>
                <a:gd name="connsiteY102" fmla="*/ 2304396 h 6281670"/>
                <a:gd name="connsiteX103" fmla="*/ 4551585 w 8613218"/>
                <a:gd name="connsiteY103" fmla="*/ 2152968 h 6281670"/>
                <a:gd name="connsiteX104" fmla="*/ 4741375 w 8613218"/>
                <a:gd name="connsiteY104" fmla="*/ 1413327 h 6281670"/>
                <a:gd name="connsiteX105" fmla="*/ 4929146 w 8613218"/>
                <a:gd name="connsiteY105" fmla="*/ 819730 h 6281670"/>
                <a:gd name="connsiteX106" fmla="*/ 5233347 w 8613218"/>
                <a:gd name="connsiteY106" fmla="*/ 28940 h 6281670"/>
                <a:gd name="connsiteX107" fmla="*/ 5238058 w 8613218"/>
                <a:gd name="connsiteY107" fmla="*/ 0 h 6281670"/>
                <a:gd name="connsiteX108" fmla="*/ 4976929 w 8613218"/>
                <a:gd name="connsiteY108" fmla="*/ 159504 h 6281670"/>
                <a:gd name="connsiteX109" fmla="*/ 4204984 w 8613218"/>
                <a:gd name="connsiteY109" fmla="*/ 890396 h 6281670"/>
                <a:gd name="connsiteX110" fmla="*/ 3943182 w 8613218"/>
                <a:gd name="connsiteY110" fmla="*/ 2139508 h 6281670"/>
                <a:gd name="connsiteX111" fmla="*/ 4076438 w 8613218"/>
                <a:gd name="connsiteY111" fmla="*/ 2389868 h 6281670"/>
                <a:gd name="connsiteX112" fmla="*/ 4215079 w 8613218"/>
                <a:gd name="connsiteY112" fmla="*/ 2474668 h 6281670"/>
                <a:gd name="connsiteX113" fmla="*/ 4244018 w 8613218"/>
                <a:gd name="connsiteY113" fmla="*/ 2445055 h 6281670"/>
                <a:gd name="connsiteX114" fmla="*/ 4230558 w 8613218"/>
                <a:gd name="connsiteY114" fmla="*/ 1718875 h 6281670"/>
                <a:gd name="connsiteX115" fmla="*/ 4411599 w 8613218"/>
                <a:gd name="connsiteY115" fmla="*/ 1186522 h 6281670"/>
                <a:gd name="connsiteX116" fmla="*/ 4552259 w 8613218"/>
                <a:gd name="connsiteY116" fmla="*/ 934815 h 6281670"/>
                <a:gd name="connsiteX117" fmla="*/ 4572449 w 8613218"/>
                <a:gd name="connsiteY117" fmla="*/ 920008 h 6281670"/>
                <a:gd name="connsiteX118" fmla="*/ 4553604 w 8613218"/>
                <a:gd name="connsiteY118" fmla="*/ 956351 h 6281670"/>
                <a:gd name="connsiteX119" fmla="*/ 4390735 w 8613218"/>
                <a:gd name="connsiteY119" fmla="*/ 1302280 h 6281670"/>
                <a:gd name="connsiteX120" fmla="*/ 4340260 w 8613218"/>
                <a:gd name="connsiteY120" fmla="*/ 2524471 h 6281670"/>
                <a:gd name="connsiteX121" fmla="*/ 4501109 w 8613218"/>
                <a:gd name="connsiteY121" fmla="*/ 2892609 h 6281670"/>
                <a:gd name="connsiteX122" fmla="*/ 4519281 w 8613218"/>
                <a:gd name="connsiteY122" fmla="*/ 2931644 h 6281670"/>
                <a:gd name="connsiteX123" fmla="*/ 4692918 w 8613218"/>
                <a:gd name="connsiteY123" fmla="*/ 3241230 h 6281670"/>
                <a:gd name="connsiteX124" fmla="*/ 4992409 w 8613218"/>
                <a:gd name="connsiteY124" fmla="*/ 3809925 h 6281670"/>
                <a:gd name="connsiteX125" fmla="*/ 5000485 w 8613218"/>
                <a:gd name="connsiteY125" fmla="*/ 3847614 h 6281670"/>
                <a:gd name="connsiteX126" fmla="*/ 4993755 w 8613218"/>
                <a:gd name="connsiteY126" fmla="*/ 3855017 h 6281670"/>
                <a:gd name="connsiteX127" fmla="*/ 4993082 w 8613218"/>
                <a:gd name="connsiteY127" fmla="*/ 3855690 h 6281670"/>
                <a:gd name="connsiteX128" fmla="*/ 4982313 w 8613218"/>
                <a:gd name="connsiteY128" fmla="*/ 3867131 h 6281670"/>
                <a:gd name="connsiteX129" fmla="*/ 4626290 w 8613218"/>
                <a:gd name="connsiteY129" fmla="*/ 4274977 h 6281670"/>
                <a:gd name="connsiteX130" fmla="*/ 4180755 w 8613218"/>
                <a:gd name="connsiteY130" fmla="*/ 4968853 h 6281670"/>
                <a:gd name="connsiteX131" fmla="*/ 4071727 w 8613218"/>
                <a:gd name="connsiteY131" fmla="*/ 5853192 h 6281670"/>
                <a:gd name="connsiteX132" fmla="*/ 4040769 w 8613218"/>
                <a:gd name="connsiteY132" fmla="*/ 5907706 h 6281670"/>
                <a:gd name="connsiteX133" fmla="*/ 4005099 w 8613218"/>
                <a:gd name="connsiteY133" fmla="*/ 5881459 h 6281670"/>
                <a:gd name="connsiteX134" fmla="*/ 4007791 w 8613218"/>
                <a:gd name="connsiteY134" fmla="*/ 5830983 h 6281670"/>
                <a:gd name="connsiteX135" fmla="*/ 3990293 w 8613218"/>
                <a:gd name="connsiteY135" fmla="*/ 5807427 h 6281670"/>
                <a:gd name="connsiteX136" fmla="*/ 3964045 w 8613218"/>
                <a:gd name="connsiteY136" fmla="*/ 5789256 h 6281670"/>
                <a:gd name="connsiteX137" fmla="*/ 3941836 w 8613218"/>
                <a:gd name="connsiteY137" fmla="*/ 5705129 h 6281670"/>
                <a:gd name="connsiteX138" fmla="*/ 3908185 w 8613218"/>
                <a:gd name="connsiteY138" fmla="*/ 5236040 h 6281670"/>
                <a:gd name="connsiteX139" fmla="*/ 3918953 w 8613218"/>
                <a:gd name="connsiteY139" fmla="*/ 4237288 h 6281670"/>
                <a:gd name="connsiteX140" fmla="*/ 3786370 w 8613218"/>
                <a:gd name="connsiteY140" fmla="*/ 3122779 h 6281670"/>
                <a:gd name="connsiteX141" fmla="*/ 3570333 w 8613218"/>
                <a:gd name="connsiteY141" fmla="*/ 2570236 h 6281670"/>
                <a:gd name="connsiteX142" fmla="*/ 3563603 w 8613218"/>
                <a:gd name="connsiteY142" fmla="*/ 2556776 h 6281670"/>
                <a:gd name="connsiteX143" fmla="*/ 3556872 w 8613218"/>
                <a:gd name="connsiteY143" fmla="*/ 2543315 h 6281670"/>
                <a:gd name="connsiteX144" fmla="*/ 3531298 w 8613218"/>
                <a:gd name="connsiteY144" fmla="*/ 2494185 h 6281670"/>
                <a:gd name="connsiteX145" fmla="*/ 3525241 w 8613218"/>
                <a:gd name="connsiteY145" fmla="*/ 2482071 h 6281670"/>
                <a:gd name="connsiteX146" fmla="*/ 3410829 w 8613218"/>
                <a:gd name="connsiteY146" fmla="*/ 2273437 h 6281670"/>
                <a:gd name="connsiteX147" fmla="*/ 3411502 w 8613218"/>
                <a:gd name="connsiteY147" fmla="*/ 2229018 h 6281670"/>
                <a:gd name="connsiteX148" fmla="*/ 3451209 w 8613218"/>
                <a:gd name="connsiteY148" fmla="*/ 2126720 h 6281670"/>
                <a:gd name="connsiteX149" fmla="*/ 3431692 w 8613218"/>
                <a:gd name="connsiteY149" fmla="*/ 1895877 h 6281670"/>
                <a:gd name="connsiteX150" fmla="*/ 3186715 w 8613218"/>
                <a:gd name="connsiteY150" fmla="*/ 1401886 h 6281670"/>
                <a:gd name="connsiteX151" fmla="*/ 2531874 w 8613218"/>
                <a:gd name="connsiteY151" fmla="*/ 701952 h 6281670"/>
                <a:gd name="connsiteX152" fmla="*/ 1731662 w 8613218"/>
                <a:gd name="connsiteY152" fmla="*/ 39035 h 6281670"/>
                <a:gd name="connsiteX153" fmla="*/ 1722913 w 8613218"/>
                <a:gd name="connsiteY153" fmla="*/ 36343 h 6281670"/>
                <a:gd name="connsiteX154" fmla="*/ 1723586 w 8613218"/>
                <a:gd name="connsiteY154" fmla="*/ 47111 h 6281670"/>
                <a:gd name="connsiteX155" fmla="*/ 1984042 w 8613218"/>
                <a:gd name="connsiteY155" fmla="*/ 871552 h 6281670"/>
                <a:gd name="connsiteX156" fmla="*/ 2773486 w 8613218"/>
                <a:gd name="connsiteY156" fmla="*/ 2064130 h 6281670"/>
                <a:gd name="connsiteX157" fmla="*/ 3058170 w 8613218"/>
                <a:gd name="connsiteY157" fmla="*/ 2286897 h 6281670"/>
                <a:gd name="connsiteX158" fmla="*/ 3235845 w 8613218"/>
                <a:gd name="connsiteY158" fmla="*/ 2329297 h 6281670"/>
                <a:gd name="connsiteX159" fmla="*/ 3256709 w 8613218"/>
                <a:gd name="connsiteY159" fmla="*/ 2294974 h 6281670"/>
                <a:gd name="connsiteX160" fmla="*/ 3083072 w 8613218"/>
                <a:gd name="connsiteY160" fmla="*/ 1999521 h 6281670"/>
                <a:gd name="connsiteX161" fmla="*/ 2450440 w 8613218"/>
                <a:gd name="connsiteY161" fmla="*/ 1092973 h 6281670"/>
                <a:gd name="connsiteX162" fmla="*/ 2432941 w 8613218"/>
                <a:gd name="connsiteY162" fmla="*/ 1062014 h 6281670"/>
                <a:gd name="connsiteX163" fmla="*/ 2454478 w 8613218"/>
                <a:gd name="connsiteY163" fmla="*/ 1076820 h 6281670"/>
                <a:gd name="connsiteX164" fmla="*/ 2967986 w 8613218"/>
                <a:gd name="connsiteY164" fmla="*/ 1739738 h 6281670"/>
                <a:gd name="connsiteX165" fmla="*/ 3266131 w 8613218"/>
                <a:gd name="connsiteY165" fmla="*/ 2175850 h 6281670"/>
                <a:gd name="connsiteX166" fmla="*/ 3457939 w 8613218"/>
                <a:gd name="connsiteY166" fmla="*/ 2509665 h 6281670"/>
                <a:gd name="connsiteX167" fmla="*/ 3464670 w 8613218"/>
                <a:gd name="connsiteY167" fmla="*/ 2523125 h 6281670"/>
                <a:gd name="connsiteX168" fmla="*/ 3471400 w 8613218"/>
                <a:gd name="connsiteY168" fmla="*/ 2536585 h 6281670"/>
                <a:gd name="connsiteX169" fmla="*/ 3478130 w 8613218"/>
                <a:gd name="connsiteY169" fmla="*/ 2550045 h 6281670"/>
                <a:gd name="connsiteX170" fmla="*/ 3484860 w 8613218"/>
                <a:gd name="connsiteY170" fmla="*/ 2563506 h 6281670"/>
                <a:gd name="connsiteX171" fmla="*/ 3491590 w 8613218"/>
                <a:gd name="connsiteY171" fmla="*/ 2576966 h 6281670"/>
                <a:gd name="connsiteX172" fmla="*/ 3498320 w 8613218"/>
                <a:gd name="connsiteY172" fmla="*/ 2590426 h 6281670"/>
                <a:gd name="connsiteX173" fmla="*/ 3504378 w 8613218"/>
                <a:gd name="connsiteY173" fmla="*/ 2605906 h 6281670"/>
                <a:gd name="connsiteX174" fmla="*/ 3733875 w 8613218"/>
                <a:gd name="connsiteY174" fmla="*/ 3249979 h 6281670"/>
                <a:gd name="connsiteX175" fmla="*/ 3823385 w 8613218"/>
                <a:gd name="connsiteY175" fmla="*/ 4359777 h 6281670"/>
                <a:gd name="connsiteX176" fmla="*/ 3816655 w 8613218"/>
                <a:gd name="connsiteY176" fmla="*/ 4369199 h 6281670"/>
                <a:gd name="connsiteX177" fmla="*/ 3800503 w 8613218"/>
                <a:gd name="connsiteY177" fmla="*/ 4322761 h 6281670"/>
                <a:gd name="connsiteX178" fmla="*/ 3407464 w 8613218"/>
                <a:gd name="connsiteY178" fmla="*/ 3663208 h 6281670"/>
                <a:gd name="connsiteX179" fmla="*/ 2516395 w 8613218"/>
                <a:gd name="connsiteY179" fmla="*/ 2980101 h 6281670"/>
                <a:gd name="connsiteX180" fmla="*/ 2502934 w 8613218"/>
                <a:gd name="connsiteY180" fmla="*/ 2971351 h 6281670"/>
                <a:gd name="connsiteX181" fmla="*/ 2390541 w 8613218"/>
                <a:gd name="connsiteY181" fmla="*/ 2898666 h 6281670"/>
                <a:gd name="connsiteX182" fmla="*/ 2247863 w 8613218"/>
                <a:gd name="connsiteY182" fmla="*/ 2802425 h 6281670"/>
                <a:gd name="connsiteX183" fmla="*/ 2055381 w 8613218"/>
                <a:gd name="connsiteY183" fmla="*/ 2665131 h 6281670"/>
                <a:gd name="connsiteX184" fmla="*/ 1471879 w 8613218"/>
                <a:gd name="connsiteY184" fmla="*/ 2148930 h 6281670"/>
                <a:gd name="connsiteX185" fmla="*/ 1461111 w 8613218"/>
                <a:gd name="connsiteY185" fmla="*/ 2109895 h 6281670"/>
                <a:gd name="connsiteX186" fmla="*/ 1501492 w 8613218"/>
                <a:gd name="connsiteY186" fmla="*/ 1918759 h 6281670"/>
                <a:gd name="connsiteX187" fmla="*/ 1395155 w 8613218"/>
                <a:gd name="connsiteY187" fmla="*/ 1570812 h 6281670"/>
                <a:gd name="connsiteX188" fmla="*/ 937507 w 8613218"/>
                <a:gd name="connsiteY188" fmla="*/ 860783 h 6281670"/>
                <a:gd name="connsiteX189" fmla="*/ 682435 w 8613218"/>
                <a:gd name="connsiteY189" fmla="*/ 471109 h 6281670"/>
                <a:gd name="connsiteX190" fmla="*/ 590905 w 8613218"/>
                <a:gd name="connsiteY190" fmla="*/ 214691 h 6281670"/>
                <a:gd name="connsiteX191" fmla="*/ 581483 w 8613218"/>
                <a:gd name="connsiteY191" fmla="*/ 222767 h 6281670"/>
                <a:gd name="connsiteX192" fmla="*/ 555909 w 8613218"/>
                <a:gd name="connsiteY192" fmla="*/ 262475 h 6281670"/>
                <a:gd name="connsiteX193" fmla="*/ 423998 w 8613218"/>
                <a:gd name="connsiteY193" fmla="*/ 619845 h 6281670"/>
                <a:gd name="connsiteX194" fmla="*/ 443515 w 8613218"/>
                <a:gd name="connsiteY194" fmla="*/ 1227575 h 6281670"/>
                <a:gd name="connsiteX195" fmla="*/ 806942 w 8613218"/>
                <a:gd name="connsiteY195" fmla="*/ 1996156 h 6281670"/>
                <a:gd name="connsiteX196" fmla="*/ 1087589 w 8613218"/>
                <a:gd name="connsiteY196" fmla="*/ 2216231 h 6281670"/>
                <a:gd name="connsiteX197" fmla="*/ 1317086 w 8613218"/>
                <a:gd name="connsiteY197" fmla="*/ 2233729 h 6281670"/>
                <a:gd name="connsiteX198" fmla="*/ 1327181 w 8613218"/>
                <a:gd name="connsiteY198" fmla="*/ 2198060 h 6281670"/>
                <a:gd name="connsiteX199" fmla="*/ 816364 w 8613218"/>
                <a:gd name="connsiteY199" fmla="*/ 1324489 h 6281670"/>
                <a:gd name="connsiteX200" fmla="*/ 702625 w 8613218"/>
                <a:gd name="connsiteY200" fmla="*/ 1031056 h 6281670"/>
                <a:gd name="connsiteX201" fmla="*/ 767908 w 8613218"/>
                <a:gd name="connsiteY201" fmla="*/ 1173061 h 6281670"/>
                <a:gd name="connsiteX202" fmla="*/ 1444285 w 8613218"/>
                <a:gd name="connsiteY202" fmla="*/ 2226326 h 6281670"/>
                <a:gd name="connsiteX203" fmla="*/ 2209501 w 8613218"/>
                <a:gd name="connsiteY203" fmla="*/ 2876457 h 6281670"/>
                <a:gd name="connsiteX204" fmla="*/ 2308434 w 8613218"/>
                <a:gd name="connsiteY204" fmla="*/ 2939720 h 6281670"/>
                <a:gd name="connsiteX205" fmla="*/ 2340738 w 8613218"/>
                <a:gd name="connsiteY205" fmla="*/ 2972025 h 6281670"/>
                <a:gd name="connsiteX206" fmla="*/ 2302377 w 8613218"/>
                <a:gd name="connsiteY206" fmla="*/ 2972025 h 6281670"/>
                <a:gd name="connsiteX207" fmla="*/ 2266034 w 8613218"/>
                <a:gd name="connsiteY207" fmla="*/ 2967313 h 6281670"/>
                <a:gd name="connsiteX208" fmla="*/ 1817807 w 8613218"/>
                <a:gd name="connsiteY208" fmla="*/ 3025866 h 6281670"/>
                <a:gd name="connsiteX209" fmla="*/ 1007500 w 8613218"/>
                <a:gd name="connsiteY209" fmla="*/ 3309877 h 6281670"/>
                <a:gd name="connsiteX210" fmla="*/ 960389 w 8613218"/>
                <a:gd name="connsiteY210" fmla="*/ 3293725 h 6281670"/>
                <a:gd name="connsiteX211" fmla="*/ 446207 w 8613218"/>
                <a:gd name="connsiteY211" fmla="*/ 3134221 h 6281670"/>
                <a:gd name="connsiteX212" fmla="*/ 217383 w 8613218"/>
                <a:gd name="connsiteY212" fmla="*/ 3227096 h 6281670"/>
                <a:gd name="connsiteX213" fmla="*/ 0 w 8613218"/>
                <a:gd name="connsiteY213" fmla="*/ 3236518 h 6281670"/>
                <a:gd name="connsiteX214" fmla="*/ 0 w 8613218"/>
                <a:gd name="connsiteY214" fmla="*/ 3330740 h 6281670"/>
                <a:gd name="connsiteX215" fmla="*/ 9422 w 8613218"/>
                <a:gd name="connsiteY215" fmla="*/ 3346892 h 6281670"/>
                <a:gd name="connsiteX216" fmla="*/ 255072 w 8613218"/>
                <a:gd name="connsiteY216" fmla="*/ 3717723 h 6281670"/>
                <a:gd name="connsiteX217" fmla="*/ 747044 w 8613218"/>
                <a:gd name="connsiteY217" fmla="*/ 3826078 h 6281670"/>
                <a:gd name="connsiteX218" fmla="*/ 1016249 w 8613218"/>
                <a:gd name="connsiteY218" fmla="*/ 3490244 h 6281670"/>
                <a:gd name="connsiteX219" fmla="*/ 981253 w 8613218"/>
                <a:gd name="connsiteY219" fmla="*/ 3461305 h 6281670"/>
                <a:gd name="connsiteX220" fmla="*/ 563312 w 8613218"/>
                <a:gd name="connsiteY220" fmla="*/ 3490917 h 6281670"/>
                <a:gd name="connsiteX221" fmla="*/ 390347 w 8613218"/>
                <a:gd name="connsiteY221" fmla="*/ 3460632 h 6281670"/>
                <a:gd name="connsiteX222" fmla="*/ 489953 w 8613218"/>
                <a:gd name="connsiteY222" fmla="*/ 3463997 h 6281670"/>
                <a:gd name="connsiteX223" fmla="*/ 903183 w 8613218"/>
                <a:gd name="connsiteY223" fmla="*/ 3408137 h 6281670"/>
                <a:gd name="connsiteX224" fmla="*/ 1043170 w 8613218"/>
                <a:gd name="connsiteY224" fmla="*/ 3372467 h 6281670"/>
                <a:gd name="connsiteX225" fmla="*/ 1508895 w 8613218"/>
                <a:gd name="connsiteY225" fmla="*/ 3218347 h 6281670"/>
                <a:gd name="connsiteX226" fmla="*/ 1912029 w 8613218"/>
                <a:gd name="connsiteY226" fmla="*/ 3101243 h 6281670"/>
                <a:gd name="connsiteX227" fmla="*/ 1912029 w 8613218"/>
                <a:gd name="connsiteY227" fmla="*/ 3101243 h 6281670"/>
                <a:gd name="connsiteX228" fmla="*/ 1924816 w 8613218"/>
                <a:gd name="connsiteY228" fmla="*/ 3099224 h 6281670"/>
                <a:gd name="connsiteX229" fmla="*/ 1986061 w 8613218"/>
                <a:gd name="connsiteY229" fmla="*/ 3087783 h 6281670"/>
                <a:gd name="connsiteX230" fmla="*/ 1992791 w 8613218"/>
                <a:gd name="connsiteY230" fmla="*/ 3087110 h 6281670"/>
                <a:gd name="connsiteX231" fmla="*/ 2087013 w 8613218"/>
                <a:gd name="connsiteY231" fmla="*/ 3074322 h 6281670"/>
                <a:gd name="connsiteX232" fmla="*/ 2113933 w 8613218"/>
                <a:gd name="connsiteY232" fmla="*/ 3072976 h 6281670"/>
                <a:gd name="connsiteX233" fmla="*/ 2118644 w 8613218"/>
                <a:gd name="connsiteY233" fmla="*/ 3064227 h 6281670"/>
                <a:gd name="connsiteX234" fmla="*/ 2257958 w 8613218"/>
                <a:gd name="connsiteY234" fmla="*/ 3064227 h 6281670"/>
                <a:gd name="connsiteX235" fmla="*/ 2262669 w 8613218"/>
                <a:gd name="connsiteY235" fmla="*/ 3072976 h 6281670"/>
                <a:gd name="connsiteX236" fmla="*/ 2434960 w 8613218"/>
                <a:gd name="connsiteY236" fmla="*/ 3101243 h 6281670"/>
                <a:gd name="connsiteX237" fmla="*/ 2635518 w 8613218"/>
                <a:gd name="connsiteY237" fmla="*/ 3164506 h 6281670"/>
                <a:gd name="connsiteX238" fmla="*/ 3038653 w 8613218"/>
                <a:gd name="connsiteY238" fmla="*/ 3453902 h 6281670"/>
                <a:gd name="connsiteX239" fmla="*/ 3580428 w 8613218"/>
                <a:gd name="connsiteY239" fmla="*/ 4087880 h 6281670"/>
                <a:gd name="connsiteX240" fmla="*/ 3776274 w 8613218"/>
                <a:gd name="connsiteY240" fmla="*/ 4626290 h 6281670"/>
                <a:gd name="connsiteX241" fmla="*/ 3813963 w 8613218"/>
                <a:gd name="connsiteY241" fmla="*/ 4802619 h 6281670"/>
                <a:gd name="connsiteX242" fmla="*/ 3811944 w 8613218"/>
                <a:gd name="connsiteY242" fmla="*/ 5407658 h 6281670"/>
                <a:gd name="connsiteX243" fmla="*/ 3881265 w 8613218"/>
                <a:gd name="connsiteY243" fmla="*/ 5874056 h 6281670"/>
                <a:gd name="connsiteX244" fmla="*/ 3879919 w 8613218"/>
                <a:gd name="connsiteY244" fmla="*/ 5898957 h 6281670"/>
                <a:gd name="connsiteX245" fmla="*/ 3757430 w 8613218"/>
                <a:gd name="connsiteY245" fmla="*/ 5946068 h 6281670"/>
                <a:gd name="connsiteX246" fmla="*/ 3743970 w 8613218"/>
                <a:gd name="connsiteY246" fmla="*/ 6053750 h 6281670"/>
                <a:gd name="connsiteX247" fmla="*/ 3803195 w 8613218"/>
                <a:gd name="connsiteY247" fmla="*/ 6092112 h 6281670"/>
                <a:gd name="connsiteX248" fmla="*/ 3896071 w 8613218"/>
                <a:gd name="connsiteY248" fmla="*/ 6023464 h 6281670"/>
                <a:gd name="connsiteX249" fmla="*/ 3920972 w 8613218"/>
                <a:gd name="connsiteY249" fmla="*/ 5996544 h 6281670"/>
                <a:gd name="connsiteX250" fmla="*/ 3918953 w 8613218"/>
                <a:gd name="connsiteY250" fmla="*/ 6053077 h 6281670"/>
                <a:gd name="connsiteX251" fmla="*/ 3931741 w 8613218"/>
                <a:gd name="connsiteY251" fmla="*/ 6077978 h 6281670"/>
                <a:gd name="connsiteX252" fmla="*/ 3951931 w 8613218"/>
                <a:gd name="connsiteY252" fmla="*/ 6055769 h 6281670"/>
                <a:gd name="connsiteX253" fmla="*/ 3972121 w 8613218"/>
                <a:gd name="connsiteY253" fmla="*/ 5988468 h 6281670"/>
                <a:gd name="connsiteX254" fmla="*/ 3994331 w 8613218"/>
                <a:gd name="connsiteY254" fmla="*/ 5968277 h 6281670"/>
                <a:gd name="connsiteX255" fmla="*/ 4005099 w 8613218"/>
                <a:gd name="connsiteY255" fmla="*/ 5995198 h 6281670"/>
                <a:gd name="connsiteX256" fmla="*/ 4071054 w 8613218"/>
                <a:gd name="connsiteY256" fmla="*/ 6040290 h 6281670"/>
                <a:gd name="connsiteX257" fmla="*/ 4100667 w 8613218"/>
                <a:gd name="connsiteY257" fmla="*/ 6026829 h 6281670"/>
                <a:gd name="connsiteX258" fmla="*/ 4110089 w 8613218"/>
                <a:gd name="connsiteY258" fmla="*/ 5993179 h 6281670"/>
                <a:gd name="connsiteX259" fmla="*/ 4124895 w 8613218"/>
                <a:gd name="connsiteY259" fmla="*/ 6032214 h 6281670"/>
                <a:gd name="connsiteX260" fmla="*/ 4117492 w 8613218"/>
                <a:gd name="connsiteY260" fmla="*/ 6106918 h 6281670"/>
                <a:gd name="connsiteX261" fmla="*/ 4080476 w 8613218"/>
                <a:gd name="connsiteY261" fmla="*/ 6141242 h 6281670"/>
                <a:gd name="connsiteX262" fmla="*/ 4176717 w 8613218"/>
                <a:gd name="connsiteY262" fmla="*/ 6189025 h 6281670"/>
                <a:gd name="connsiteX263" fmla="*/ 4170660 w 8613218"/>
                <a:gd name="connsiteY263" fmla="*/ 6271133 h 6281670"/>
                <a:gd name="connsiteX264" fmla="*/ 4195562 w 8613218"/>
                <a:gd name="connsiteY264" fmla="*/ 6277863 h 6281670"/>
                <a:gd name="connsiteX265" fmla="*/ 4261517 w 8613218"/>
                <a:gd name="connsiteY265" fmla="*/ 6267768 h 6281670"/>
                <a:gd name="connsiteX266" fmla="*/ 4289784 w 8613218"/>
                <a:gd name="connsiteY266" fmla="*/ 6247578 h 6281670"/>
                <a:gd name="connsiteX267" fmla="*/ 4295840 w 8613218"/>
                <a:gd name="connsiteY267" fmla="*/ 6204505 h 6281670"/>
                <a:gd name="connsiteX268" fmla="*/ 4305936 w 8613218"/>
                <a:gd name="connsiteY268" fmla="*/ 6182969 h 6281670"/>
                <a:gd name="connsiteX269" fmla="*/ 4324107 w 8613218"/>
                <a:gd name="connsiteY269" fmla="*/ 6199794 h 6281670"/>
                <a:gd name="connsiteX270" fmla="*/ 4336894 w 8613218"/>
                <a:gd name="connsiteY270" fmla="*/ 6230752 h 6281670"/>
                <a:gd name="connsiteX271" fmla="*/ 4342951 w 8613218"/>
                <a:gd name="connsiteY271" fmla="*/ 6226714 h 6281670"/>
                <a:gd name="connsiteX272" fmla="*/ 4369872 w 8613218"/>
                <a:gd name="connsiteY272" fmla="*/ 6185660 h 6281670"/>
                <a:gd name="connsiteX273" fmla="*/ 4382659 w 8613218"/>
                <a:gd name="connsiteY273" fmla="*/ 6234791 h 6281670"/>
                <a:gd name="connsiteX274" fmla="*/ 4406888 w 8613218"/>
                <a:gd name="connsiteY274" fmla="*/ 6265749 h 6281670"/>
                <a:gd name="connsiteX275" fmla="*/ 4484284 w 8613218"/>
                <a:gd name="connsiteY275" fmla="*/ 6275171 h 6281670"/>
                <a:gd name="connsiteX276" fmla="*/ 4499090 w 8613218"/>
                <a:gd name="connsiteY276" fmla="*/ 6272479 h 6281670"/>
                <a:gd name="connsiteX277" fmla="*/ 4512551 w 8613218"/>
                <a:gd name="connsiteY277" fmla="*/ 6181622 h 6281670"/>
                <a:gd name="connsiteX278" fmla="*/ 4572449 w 8613218"/>
                <a:gd name="connsiteY278" fmla="*/ 6153356 h 6281670"/>
                <a:gd name="connsiteX279" fmla="*/ 4575814 w 8613218"/>
                <a:gd name="connsiteY279" fmla="*/ 6127781 h 6281670"/>
                <a:gd name="connsiteX280" fmla="*/ 4538125 w 8613218"/>
                <a:gd name="connsiteY280" fmla="*/ 6076633 h 6281670"/>
                <a:gd name="connsiteX281" fmla="*/ 4536779 w 8613218"/>
                <a:gd name="connsiteY281" fmla="*/ 6042309 h 6281670"/>
                <a:gd name="connsiteX282" fmla="*/ 4573122 w 8613218"/>
                <a:gd name="connsiteY282" fmla="*/ 6032214 h 6281670"/>
                <a:gd name="connsiteX283" fmla="*/ 4637731 w 8613218"/>
                <a:gd name="connsiteY283" fmla="*/ 6051058 h 6281670"/>
                <a:gd name="connsiteX284" fmla="*/ 4665997 w 8613218"/>
                <a:gd name="connsiteY284" fmla="*/ 6029522 h 6281670"/>
                <a:gd name="connsiteX285" fmla="*/ 4665997 w 8613218"/>
                <a:gd name="connsiteY285" fmla="*/ 5985776 h 6281670"/>
                <a:gd name="connsiteX286" fmla="*/ 4681477 w 8613218"/>
                <a:gd name="connsiteY286" fmla="*/ 5966931 h 6281670"/>
                <a:gd name="connsiteX287" fmla="*/ 4701667 w 8613218"/>
                <a:gd name="connsiteY287" fmla="*/ 5981065 h 6281670"/>
                <a:gd name="connsiteX288" fmla="*/ 4724550 w 8613218"/>
                <a:gd name="connsiteY288" fmla="*/ 6054423 h 6281670"/>
                <a:gd name="connsiteX289" fmla="*/ 4743394 w 8613218"/>
                <a:gd name="connsiteY289" fmla="*/ 6073268 h 6281670"/>
                <a:gd name="connsiteX290" fmla="*/ 4752143 w 8613218"/>
                <a:gd name="connsiteY290" fmla="*/ 6050385 h 6281670"/>
                <a:gd name="connsiteX291" fmla="*/ 4752143 w 8613218"/>
                <a:gd name="connsiteY291" fmla="*/ 5996544 h 6281670"/>
                <a:gd name="connsiteX292" fmla="*/ 4800600 w 8613218"/>
                <a:gd name="connsiteY292" fmla="*/ 6046347 h 6281670"/>
                <a:gd name="connsiteX293" fmla="*/ 4859825 w 8613218"/>
                <a:gd name="connsiteY293" fmla="*/ 6088747 h 6281670"/>
                <a:gd name="connsiteX294" fmla="*/ 4932511 w 8613218"/>
                <a:gd name="connsiteY294" fmla="*/ 6036252 h 6281670"/>
                <a:gd name="connsiteX295" fmla="*/ 4919050 w 8613218"/>
                <a:gd name="connsiteY295" fmla="*/ 5940011 h 6281670"/>
                <a:gd name="connsiteX296" fmla="*/ 4830213 w 8613218"/>
                <a:gd name="connsiteY296" fmla="*/ 5933281 h 6281670"/>
                <a:gd name="connsiteX297" fmla="*/ 4779064 w 8613218"/>
                <a:gd name="connsiteY297" fmla="*/ 5876074 h 6281670"/>
                <a:gd name="connsiteX298" fmla="*/ 4778391 w 8613218"/>
                <a:gd name="connsiteY298" fmla="*/ 5829637 h 6281670"/>
                <a:gd name="connsiteX299" fmla="*/ 5091342 w 8613218"/>
                <a:gd name="connsiteY299" fmla="*/ 5236712 h 6281670"/>
                <a:gd name="connsiteX300" fmla="*/ 5116243 w 8613218"/>
                <a:gd name="connsiteY300" fmla="*/ 5202389 h 6281670"/>
                <a:gd name="connsiteX301" fmla="*/ 5269690 w 8613218"/>
                <a:gd name="connsiteY301" fmla="*/ 5086631 h 6281670"/>
                <a:gd name="connsiteX302" fmla="*/ 5744837 w 8613218"/>
                <a:gd name="connsiteY302" fmla="*/ 4795889 h 6281670"/>
                <a:gd name="connsiteX303" fmla="*/ 5814830 w 8613218"/>
                <a:gd name="connsiteY303" fmla="*/ 4775699 h 6281670"/>
                <a:gd name="connsiteX304" fmla="*/ 6103553 w 8613218"/>
                <a:gd name="connsiteY304" fmla="*/ 4765603 h 6281670"/>
                <a:gd name="connsiteX305" fmla="*/ 7086824 w 8613218"/>
                <a:gd name="connsiteY305" fmla="*/ 4811369 h 6281670"/>
                <a:gd name="connsiteX306" fmla="*/ 7489959 w 8613218"/>
                <a:gd name="connsiteY306" fmla="*/ 4805311 h 6281670"/>
                <a:gd name="connsiteX307" fmla="*/ 7516880 w 8613218"/>
                <a:gd name="connsiteY307" fmla="*/ 4801946 h 6281670"/>
                <a:gd name="connsiteX308" fmla="*/ 7536397 w 8613218"/>
                <a:gd name="connsiteY308" fmla="*/ 4800600 h 6281670"/>
                <a:gd name="connsiteX309" fmla="*/ 7619850 w 8613218"/>
                <a:gd name="connsiteY309" fmla="*/ 4791178 h 6281670"/>
                <a:gd name="connsiteX310" fmla="*/ 7661577 w 8613218"/>
                <a:gd name="connsiteY310" fmla="*/ 4813388 h 6281670"/>
                <a:gd name="connsiteX311" fmla="*/ 7920014 w 8613218"/>
                <a:gd name="connsiteY311" fmla="*/ 5004523 h 6281670"/>
                <a:gd name="connsiteX312" fmla="*/ 8354780 w 8613218"/>
                <a:gd name="connsiteY312" fmla="*/ 4830886 h 6281670"/>
                <a:gd name="connsiteX313" fmla="*/ 8579567 w 8613218"/>
                <a:gd name="connsiteY313" fmla="*/ 4409580 h 6281670"/>
                <a:gd name="connsiteX314" fmla="*/ 8613217 w 8613218"/>
                <a:gd name="connsiteY314" fmla="*/ 4250076 h 6281670"/>
                <a:gd name="connsiteX315" fmla="*/ 8613217 w 8613218"/>
                <a:gd name="connsiteY315" fmla="*/ 4196235 h 6281670"/>
                <a:gd name="connsiteX316" fmla="*/ 8420062 w 8613218"/>
                <a:gd name="connsiteY316" fmla="*/ 4211041 h 6281670"/>
                <a:gd name="connsiteX317" fmla="*/ 4571776 w 8613218"/>
                <a:gd name="connsiteY317" fmla="*/ 915970 h 6281670"/>
                <a:gd name="connsiteX318" fmla="*/ 4583890 w 8613218"/>
                <a:gd name="connsiteY318" fmla="*/ 888377 h 6281670"/>
                <a:gd name="connsiteX319" fmla="*/ 4571776 w 8613218"/>
                <a:gd name="connsiteY319" fmla="*/ 915970 h 6281670"/>
                <a:gd name="connsiteX320" fmla="*/ 2362948 w 8613218"/>
                <a:gd name="connsiteY320" fmla="*/ 965100 h 6281670"/>
                <a:gd name="connsiteX321" fmla="*/ 2363621 w 8613218"/>
                <a:gd name="connsiteY321" fmla="*/ 962408 h 6281670"/>
                <a:gd name="connsiteX322" fmla="*/ 2368332 w 8613218"/>
                <a:gd name="connsiteY322" fmla="*/ 967119 h 6281670"/>
                <a:gd name="connsiteX323" fmla="*/ 2362948 w 8613218"/>
                <a:gd name="connsiteY323" fmla="*/ 965100 h 6281670"/>
                <a:gd name="connsiteX324" fmla="*/ 2435633 w 8613218"/>
                <a:gd name="connsiteY324" fmla="*/ 1055284 h 6281670"/>
                <a:gd name="connsiteX325" fmla="*/ 2426211 w 8613218"/>
                <a:gd name="connsiteY325" fmla="*/ 1053265 h 6281670"/>
                <a:gd name="connsiteX326" fmla="*/ 2370351 w 8613218"/>
                <a:gd name="connsiteY326" fmla="*/ 968465 h 6281670"/>
                <a:gd name="connsiteX327" fmla="*/ 2432268 w 8613218"/>
                <a:gd name="connsiteY327" fmla="*/ 1045862 h 6281670"/>
                <a:gd name="connsiteX328" fmla="*/ 2435633 w 8613218"/>
                <a:gd name="connsiteY328" fmla="*/ 1055284 h 6281670"/>
                <a:gd name="connsiteX329" fmla="*/ 695895 w 8613218"/>
                <a:gd name="connsiteY329" fmla="*/ 1016922 h 6281670"/>
                <a:gd name="connsiteX330" fmla="*/ 692530 w 8613218"/>
                <a:gd name="connsiteY330" fmla="*/ 1005481 h 6281670"/>
                <a:gd name="connsiteX331" fmla="*/ 695895 w 8613218"/>
                <a:gd name="connsiteY331" fmla="*/ 1016922 h 6281670"/>
                <a:gd name="connsiteX332" fmla="*/ 4511205 w 8613218"/>
                <a:gd name="connsiteY332" fmla="*/ 6014042 h 6281670"/>
                <a:gd name="connsiteX333" fmla="*/ 4537452 w 8613218"/>
                <a:gd name="connsiteY333" fmla="*/ 5944049 h 6281670"/>
                <a:gd name="connsiteX334" fmla="*/ 4511205 w 8613218"/>
                <a:gd name="connsiteY334" fmla="*/ 6014042 h 6281670"/>
                <a:gd name="connsiteX335" fmla="*/ 4750797 w 8613218"/>
                <a:gd name="connsiteY335" fmla="*/ 5917128 h 6281670"/>
                <a:gd name="connsiteX336" fmla="*/ 4741375 w 8613218"/>
                <a:gd name="connsiteY336" fmla="*/ 5939338 h 6281670"/>
                <a:gd name="connsiteX337" fmla="*/ 4732626 w 8613218"/>
                <a:gd name="connsiteY337" fmla="*/ 5935300 h 6281670"/>
                <a:gd name="connsiteX338" fmla="*/ 4727915 w 8613218"/>
                <a:gd name="connsiteY338" fmla="*/ 5907706 h 6281670"/>
                <a:gd name="connsiteX339" fmla="*/ 4750797 w 8613218"/>
                <a:gd name="connsiteY339" fmla="*/ 5875402 h 6281670"/>
                <a:gd name="connsiteX340" fmla="*/ 4750797 w 8613218"/>
                <a:gd name="connsiteY340" fmla="*/ 5917128 h 6281670"/>
                <a:gd name="connsiteX341" fmla="*/ 4875978 w 8613218"/>
                <a:gd name="connsiteY341" fmla="*/ 5457461 h 6281670"/>
                <a:gd name="connsiteX342" fmla="*/ 4616868 w 8613218"/>
                <a:gd name="connsiteY342" fmla="*/ 5877421 h 6281670"/>
                <a:gd name="connsiteX343" fmla="*/ 4562354 w 8613218"/>
                <a:gd name="connsiteY343" fmla="*/ 5884824 h 6281670"/>
                <a:gd name="connsiteX344" fmla="*/ 4880015 w 8613218"/>
                <a:gd name="connsiteY344" fmla="*/ 5419772 h 6281670"/>
                <a:gd name="connsiteX345" fmla="*/ 4875978 w 8613218"/>
                <a:gd name="connsiteY345" fmla="*/ 5457461 h 6281670"/>
                <a:gd name="connsiteX346" fmla="*/ 5020675 w 8613218"/>
                <a:gd name="connsiteY346" fmla="*/ 5141145 h 6281670"/>
                <a:gd name="connsiteX347" fmla="*/ 4989717 w 8613218"/>
                <a:gd name="connsiteY347" fmla="*/ 5179506 h 6281670"/>
                <a:gd name="connsiteX348" fmla="*/ 4445922 w 8613218"/>
                <a:gd name="connsiteY348" fmla="*/ 5878767 h 6281670"/>
                <a:gd name="connsiteX349" fmla="*/ 4415637 w 8613218"/>
                <a:gd name="connsiteY349" fmla="*/ 5953471 h 6281670"/>
                <a:gd name="connsiteX350" fmla="*/ 4357085 w 8613218"/>
                <a:gd name="connsiteY350" fmla="*/ 6075286 h 6281670"/>
                <a:gd name="connsiteX351" fmla="*/ 4338240 w 8613218"/>
                <a:gd name="connsiteY351" fmla="*/ 6125762 h 6281670"/>
                <a:gd name="connsiteX352" fmla="*/ 4322761 w 8613218"/>
                <a:gd name="connsiteY352" fmla="*/ 6080671 h 6281670"/>
                <a:gd name="connsiteX353" fmla="*/ 4306609 w 8613218"/>
                <a:gd name="connsiteY353" fmla="*/ 6061826 h 6281670"/>
                <a:gd name="connsiteX354" fmla="*/ 4295168 w 8613218"/>
                <a:gd name="connsiteY354" fmla="*/ 6082689 h 6281670"/>
                <a:gd name="connsiteX355" fmla="*/ 4292475 w 8613218"/>
                <a:gd name="connsiteY355" fmla="*/ 6112302 h 6281670"/>
                <a:gd name="connsiteX356" fmla="*/ 4277669 w 8613218"/>
                <a:gd name="connsiteY356" fmla="*/ 6097496 h 6281670"/>
                <a:gd name="connsiteX357" fmla="*/ 4183447 w 8613218"/>
                <a:gd name="connsiteY357" fmla="*/ 5282478 h 6281670"/>
                <a:gd name="connsiteX358" fmla="*/ 4412945 w 8613218"/>
                <a:gd name="connsiteY358" fmla="*/ 4743394 h 6281670"/>
                <a:gd name="connsiteX359" fmla="*/ 5036828 w 8613218"/>
                <a:gd name="connsiteY359" fmla="*/ 3935106 h 6281670"/>
                <a:gd name="connsiteX360" fmla="*/ 5054999 w 8613218"/>
                <a:gd name="connsiteY360" fmla="*/ 3966064 h 6281670"/>
                <a:gd name="connsiteX361" fmla="*/ 5020675 w 8613218"/>
                <a:gd name="connsiteY36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43394 w 8613217"/>
                <a:gd name="connsiteY92" fmla="*/ 3043364 h 6281670"/>
                <a:gd name="connsiteX93" fmla="*/ 4737337 w 8613217"/>
                <a:gd name="connsiteY93" fmla="*/ 3162487 h 6281670"/>
                <a:gd name="connsiteX94" fmla="*/ 4680804 w 8613217"/>
                <a:gd name="connsiteY94" fmla="*/ 3076341 h 6281670"/>
                <a:gd name="connsiteX95" fmla="*/ 4591293 w 8613217"/>
                <a:gd name="connsiteY95" fmla="*/ 2915491 h 6281670"/>
                <a:gd name="connsiteX96" fmla="*/ 4573122 w 8613217"/>
                <a:gd name="connsiteY96" fmla="*/ 2881841 h 6281670"/>
                <a:gd name="connsiteX97" fmla="*/ 4565719 w 8613217"/>
                <a:gd name="connsiteY97" fmla="*/ 2868381 h 6281670"/>
                <a:gd name="connsiteX98" fmla="*/ 4552259 w 8613217"/>
                <a:gd name="connsiteY98" fmla="*/ 2838095 h 6281670"/>
                <a:gd name="connsiteX99" fmla="*/ 4404869 w 8613217"/>
                <a:gd name="connsiteY99" fmla="*/ 2499569 h 6281670"/>
                <a:gd name="connsiteX100" fmla="*/ 4425059 w 8613217"/>
                <a:gd name="connsiteY100" fmla="*/ 2408713 h 6281670"/>
                <a:gd name="connsiteX101" fmla="*/ 4497071 w 8613217"/>
                <a:gd name="connsiteY101" fmla="*/ 2304396 h 6281670"/>
                <a:gd name="connsiteX102" fmla="*/ 4551585 w 8613217"/>
                <a:gd name="connsiteY102" fmla="*/ 2152968 h 6281670"/>
                <a:gd name="connsiteX103" fmla="*/ 4741375 w 8613217"/>
                <a:gd name="connsiteY103" fmla="*/ 1413327 h 6281670"/>
                <a:gd name="connsiteX104" fmla="*/ 4929146 w 8613217"/>
                <a:gd name="connsiteY104" fmla="*/ 819730 h 6281670"/>
                <a:gd name="connsiteX105" fmla="*/ 5233347 w 8613217"/>
                <a:gd name="connsiteY105" fmla="*/ 28940 h 6281670"/>
                <a:gd name="connsiteX106" fmla="*/ 5238058 w 8613217"/>
                <a:gd name="connsiteY106" fmla="*/ 0 h 6281670"/>
                <a:gd name="connsiteX107" fmla="*/ 4976929 w 8613217"/>
                <a:gd name="connsiteY107" fmla="*/ 159504 h 6281670"/>
                <a:gd name="connsiteX108" fmla="*/ 4204984 w 8613217"/>
                <a:gd name="connsiteY108" fmla="*/ 890396 h 6281670"/>
                <a:gd name="connsiteX109" fmla="*/ 3943182 w 8613217"/>
                <a:gd name="connsiteY109" fmla="*/ 2139508 h 6281670"/>
                <a:gd name="connsiteX110" fmla="*/ 4076438 w 8613217"/>
                <a:gd name="connsiteY110" fmla="*/ 2389868 h 6281670"/>
                <a:gd name="connsiteX111" fmla="*/ 4215079 w 8613217"/>
                <a:gd name="connsiteY111" fmla="*/ 2474668 h 6281670"/>
                <a:gd name="connsiteX112" fmla="*/ 4244018 w 8613217"/>
                <a:gd name="connsiteY112" fmla="*/ 2445055 h 6281670"/>
                <a:gd name="connsiteX113" fmla="*/ 4230558 w 8613217"/>
                <a:gd name="connsiteY113" fmla="*/ 1718875 h 6281670"/>
                <a:gd name="connsiteX114" fmla="*/ 4411599 w 8613217"/>
                <a:gd name="connsiteY114" fmla="*/ 1186522 h 6281670"/>
                <a:gd name="connsiteX115" fmla="*/ 4552259 w 8613217"/>
                <a:gd name="connsiteY115" fmla="*/ 934815 h 6281670"/>
                <a:gd name="connsiteX116" fmla="*/ 4572449 w 8613217"/>
                <a:gd name="connsiteY116" fmla="*/ 920008 h 6281670"/>
                <a:gd name="connsiteX117" fmla="*/ 4553604 w 8613217"/>
                <a:gd name="connsiteY117" fmla="*/ 956351 h 6281670"/>
                <a:gd name="connsiteX118" fmla="*/ 4390735 w 8613217"/>
                <a:gd name="connsiteY118" fmla="*/ 1302280 h 6281670"/>
                <a:gd name="connsiteX119" fmla="*/ 4340260 w 8613217"/>
                <a:gd name="connsiteY119" fmla="*/ 2524471 h 6281670"/>
                <a:gd name="connsiteX120" fmla="*/ 4501109 w 8613217"/>
                <a:gd name="connsiteY120" fmla="*/ 2892609 h 6281670"/>
                <a:gd name="connsiteX121" fmla="*/ 4519281 w 8613217"/>
                <a:gd name="connsiteY121" fmla="*/ 2931644 h 6281670"/>
                <a:gd name="connsiteX122" fmla="*/ 4692918 w 8613217"/>
                <a:gd name="connsiteY122" fmla="*/ 3241230 h 6281670"/>
                <a:gd name="connsiteX123" fmla="*/ 4992409 w 8613217"/>
                <a:gd name="connsiteY123" fmla="*/ 3809925 h 6281670"/>
                <a:gd name="connsiteX124" fmla="*/ 5000485 w 8613217"/>
                <a:gd name="connsiteY124" fmla="*/ 3847614 h 6281670"/>
                <a:gd name="connsiteX125" fmla="*/ 4993755 w 8613217"/>
                <a:gd name="connsiteY125" fmla="*/ 3855017 h 6281670"/>
                <a:gd name="connsiteX126" fmla="*/ 4993082 w 8613217"/>
                <a:gd name="connsiteY126" fmla="*/ 3855690 h 6281670"/>
                <a:gd name="connsiteX127" fmla="*/ 4982313 w 8613217"/>
                <a:gd name="connsiteY127" fmla="*/ 3867131 h 6281670"/>
                <a:gd name="connsiteX128" fmla="*/ 4626290 w 8613217"/>
                <a:gd name="connsiteY128" fmla="*/ 4274977 h 6281670"/>
                <a:gd name="connsiteX129" fmla="*/ 4180755 w 8613217"/>
                <a:gd name="connsiteY129" fmla="*/ 4968853 h 6281670"/>
                <a:gd name="connsiteX130" fmla="*/ 4071727 w 8613217"/>
                <a:gd name="connsiteY130" fmla="*/ 5853192 h 6281670"/>
                <a:gd name="connsiteX131" fmla="*/ 4040769 w 8613217"/>
                <a:gd name="connsiteY131" fmla="*/ 5907706 h 6281670"/>
                <a:gd name="connsiteX132" fmla="*/ 4005099 w 8613217"/>
                <a:gd name="connsiteY132" fmla="*/ 5881459 h 6281670"/>
                <a:gd name="connsiteX133" fmla="*/ 4007791 w 8613217"/>
                <a:gd name="connsiteY133" fmla="*/ 5830983 h 6281670"/>
                <a:gd name="connsiteX134" fmla="*/ 3990293 w 8613217"/>
                <a:gd name="connsiteY134" fmla="*/ 5807427 h 6281670"/>
                <a:gd name="connsiteX135" fmla="*/ 3964045 w 8613217"/>
                <a:gd name="connsiteY135" fmla="*/ 5789256 h 6281670"/>
                <a:gd name="connsiteX136" fmla="*/ 3941836 w 8613217"/>
                <a:gd name="connsiteY136" fmla="*/ 5705129 h 6281670"/>
                <a:gd name="connsiteX137" fmla="*/ 3908185 w 8613217"/>
                <a:gd name="connsiteY137" fmla="*/ 5236040 h 6281670"/>
                <a:gd name="connsiteX138" fmla="*/ 3918953 w 8613217"/>
                <a:gd name="connsiteY138" fmla="*/ 4237288 h 6281670"/>
                <a:gd name="connsiteX139" fmla="*/ 3786370 w 8613217"/>
                <a:gd name="connsiteY139" fmla="*/ 3122779 h 6281670"/>
                <a:gd name="connsiteX140" fmla="*/ 3570333 w 8613217"/>
                <a:gd name="connsiteY140" fmla="*/ 2570236 h 6281670"/>
                <a:gd name="connsiteX141" fmla="*/ 3563603 w 8613217"/>
                <a:gd name="connsiteY141" fmla="*/ 2556776 h 6281670"/>
                <a:gd name="connsiteX142" fmla="*/ 3556872 w 8613217"/>
                <a:gd name="connsiteY142" fmla="*/ 2543315 h 6281670"/>
                <a:gd name="connsiteX143" fmla="*/ 3531298 w 8613217"/>
                <a:gd name="connsiteY143" fmla="*/ 2494185 h 6281670"/>
                <a:gd name="connsiteX144" fmla="*/ 3525241 w 8613217"/>
                <a:gd name="connsiteY144" fmla="*/ 2482071 h 6281670"/>
                <a:gd name="connsiteX145" fmla="*/ 3410829 w 8613217"/>
                <a:gd name="connsiteY145" fmla="*/ 2273437 h 6281670"/>
                <a:gd name="connsiteX146" fmla="*/ 3411502 w 8613217"/>
                <a:gd name="connsiteY146" fmla="*/ 2229018 h 6281670"/>
                <a:gd name="connsiteX147" fmla="*/ 3451209 w 8613217"/>
                <a:gd name="connsiteY147" fmla="*/ 2126720 h 6281670"/>
                <a:gd name="connsiteX148" fmla="*/ 3431692 w 8613217"/>
                <a:gd name="connsiteY148" fmla="*/ 1895877 h 6281670"/>
                <a:gd name="connsiteX149" fmla="*/ 3186715 w 8613217"/>
                <a:gd name="connsiteY149" fmla="*/ 1401886 h 6281670"/>
                <a:gd name="connsiteX150" fmla="*/ 2531874 w 8613217"/>
                <a:gd name="connsiteY150" fmla="*/ 701952 h 6281670"/>
                <a:gd name="connsiteX151" fmla="*/ 1731662 w 8613217"/>
                <a:gd name="connsiteY151" fmla="*/ 39035 h 6281670"/>
                <a:gd name="connsiteX152" fmla="*/ 1722913 w 8613217"/>
                <a:gd name="connsiteY152" fmla="*/ 36343 h 6281670"/>
                <a:gd name="connsiteX153" fmla="*/ 1723586 w 8613217"/>
                <a:gd name="connsiteY153" fmla="*/ 47111 h 6281670"/>
                <a:gd name="connsiteX154" fmla="*/ 1984042 w 8613217"/>
                <a:gd name="connsiteY154" fmla="*/ 871552 h 6281670"/>
                <a:gd name="connsiteX155" fmla="*/ 2773486 w 8613217"/>
                <a:gd name="connsiteY155" fmla="*/ 2064130 h 6281670"/>
                <a:gd name="connsiteX156" fmla="*/ 3058170 w 8613217"/>
                <a:gd name="connsiteY156" fmla="*/ 2286897 h 6281670"/>
                <a:gd name="connsiteX157" fmla="*/ 3235845 w 8613217"/>
                <a:gd name="connsiteY157" fmla="*/ 2329297 h 6281670"/>
                <a:gd name="connsiteX158" fmla="*/ 3256709 w 8613217"/>
                <a:gd name="connsiteY158" fmla="*/ 2294974 h 6281670"/>
                <a:gd name="connsiteX159" fmla="*/ 3083072 w 8613217"/>
                <a:gd name="connsiteY159" fmla="*/ 1999521 h 6281670"/>
                <a:gd name="connsiteX160" fmla="*/ 2450440 w 8613217"/>
                <a:gd name="connsiteY160" fmla="*/ 1092973 h 6281670"/>
                <a:gd name="connsiteX161" fmla="*/ 2432941 w 8613217"/>
                <a:gd name="connsiteY161" fmla="*/ 1062014 h 6281670"/>
                <a:gd name="connsiteX162" fmla="*/ 2454478 w 8613217"/>
                <a:gd name="connsiteY162" fmla="*/ 1076820 h 6281670"/>
                <a:gd name="connsiteX163" fmla="*/ 2967986 w 8613217"/>
                <a:gd name="connsiteY163" fmla="*/ 1739738 h 6281670"/>
                <a:gd name="connsiteX164" fmla="*/ 3266131 w 8613217"/>
                <a:gd name="connsiteY164" fmla="*/ 2175850 h 6281670"/>
                <a:gd name="connsiteX165" fmla="*/ 3457939 w 8613217"/>
                <a:gd name="connsiteY165" fmla="*/ 2509665 h 6281670"/>
                <a:gd name="connsiteX166" fmla="*/ 3464670 w 8613217"/>
                <a:gd name="connsiteY166" fmla="*/ 2523125 h 6281670"/>
                <a:gd name="connsiteX167" fmla="*/ 3471400 w 8613217"/>
                <a:gd name="connsiteY167" fmla="*/ 2536585 h 6281670"/>
                <a:gd name="connsiteX168" fmla="*/ 3478130 w 8613217"/>
                <a:gd name="connsiteY168" fmla="*/ 2550045 h 6281670"/>
                <a:gd name="connsiteX169" fmla="*/ 3484860 w 8613217"/>
                <a:gd name="connsiteY169" fmla="*/ 2563506 h 6281670"/>
                <a:gd name="connsiteX170" fmla="*/ 3491590 w 8613217"/>
                <a:gd name="connsiteY170" fmla="*/ 2576966 h 6281670"/>
                <a:gd name="connsiteX171" fmla="*/ 3498320 w 8613217"/>
                <a:gd name="connsiteY171" fmla="*/ 2590426 h 6281670"/>
                <a:gd name="connsiteX172" fmla="*/ 3504378 w 8613217"/>
                <a:gd name="connsiteY172" fmla="*/ 2605906 h 6281670"/>
                <a:gd name="connsiteX173" fmla="*/ 3733875 w 8613217"/>
                <a:gd name="connsiteY173" fmla="*/ 3249979 h 6281670"/>
                <a:gd name="connsiteX174" fmla="*/ 3823385 w 8613217"/>
                <a:gd name="connsiteY174" fmla="*/ 4359777 h 6281670"/>
                <a:gd name="connsiteX175" fmla="*/ 3816655 w 8613217"/>
                <a:gd name="connsiteY175" fmla="*/ 4369199 h 6281670"/>
                <a:gd name="connsiteX176" fmla="*/ 3800503 w 8613217"/>
                <a:gd name="connsiteY176" fmla="*/ 4322761 h 6281670"/>
                <a:gd name="connsiteX177" fmla="*/ 3407464 w 8613217"/>
                <a:gd name="connsiteY177" fmla="*/ 3663208 h 6281670"/>
                <a:gd name="connsiteX178" fmla="*/ 2516395 w 8613217"/>
                <a:gd name="connsiteY178" fmla="*/ 2980101 h 6281670"/>
                <a:gd name="connsiteX179" fmla="*/ 2502934 w 8613217"/>
                <a:gd name="connsiteY179" fmla="*/ 2971351 h 6281670"/>
                <a:gd name="connsiteX180" fmla="*/ 2390541 w 8613217"/>
                <a:gd name="connsiteY180" fmla="*/ 2898666 h 6281670"/>
                <a:gd name="connsiteX181" fmla="*/ 2247863 w 8613217"/>
                <a:gd name="connsiteY181" fmla="*/ 2802425 h 6281670"/>
                <a:gd name="connsiteX182" fmla="*/ 2055381 w 8613217"/>
                <a:gd name="connsiteY182" fmla="*/ 2665131 h 6281670"/>
                <a:gd name="connsiteX183" fmla="*/ 1471879 w 8613217"/>
                <a:gd name="connsiteY183" fmla="*/ 2148930 h 6281670"/>
                <a:gd name="connsiteX184" fmla="*/ 1461111 w 8613217"/>
                <a:gd name="connsiteY184" fmla="*/ 2109895 h 6281670"/>
                <a:gd name="connsiteX185" fmla="*/ 1501492 w 8613217"/>
                <a:gd name="connsiteY185" fmla="*/ 1918759 h 6281670"/>
                <a:gd name="connsiteX186" fmla="*/ 1395155 w 8613217"/>
                <a:gd name="connsiteY186" fmla="*/ 1570812 h 6281670"/>
                <a:gd name="connsiteX187" fmla="*/ 937507 w 8613217"/>
                <a:gd name="connsiteY187" fmla="*/ 860783 h 6281670"/>
                <a:gd name="connsiteX188" fmla="*/ 682435 w 8613217"/>
                <a:gd name="connsiteY188" fmla="*/ 471109 h 6281670"/>
                <a:gd name="connsiteX189" fmla="*/ 590905 w 8613217"/>
                <a:gd name="connsiteY189" fmla="*/ 214691 h 6281670"/>
                <a:gd name="connsiteX190" fmla="*/ 581483 w 8613217"/>
                <a:gd name="connsiteY190" fmla="*/ 222767 h 6281670"/>
                <a:gd name="connsiteX191" fmla="*/ 555909 w 8613217"/>
                <a:gd name="connsiteY191" fmla="*/ 262475 h 6281670"/>
                <a:gd name="connsiteX192" fmla="*/ 423998 w 8613217"/>
                <a:gd name="connsiteY192" fmla="*/ 619845 h 6281670"/>
                <a:gd name="connsiteX193" fmla="*/ 443515 w 8613217"/>
                <a:gd name="connsiteY193" fmla="*/ 1227575 h 6281670"/>
                <a:gd name="connsiteX194" fmla="*/ 806942 w 8613217"/>
                <a:gd name="connsiteY194" fmla="*/ 1996156 h 6281670"/>
                <a:gd name="connsiteX195" fmla="*/ 1087589 w 8613217"/>
                <a:gd name="connsiteY195" fmla="*/ 2216231 h 6281670"/>
                <a:gd name="connsiteX196" fmla="*/ 1317086 w 8613217"/>
                <a:gd name="connsiteY196" fmla="*/ 2233729 h 6281670"/>
                <a:gd name="connsiteX197" fmla="*/ 1327181 w 8613217"/>
                <a:gd name="connsiteY197" fmla="*/ 2198060 h 6281670"/>
                <a:gd name="connsiteX198" fmla="*/ 816364 w 8613217"/>
                <a:gd name="connsiteY198" fmla="*/ 1324489 h 6281670"/>
                <a:gd name="connsiteX199" fmla="*/ 702625 w 8613217"/>
                <a:gd name="connsiteY199" fmla="*/ 1031056 h 6281670"/>
                <a:gd name="connsiteX200" fmla="*/ 767908 w 8613217"/>
                <a:gd name="connsiteY200" fmla="*/ 1173061 h 6281670"/>
                <a:gd name="connsiteX201" fmla="*/ 1444285 w 8613217"/>
                <a:gd name="connsiteY201" fmla="*/ 2226326 h 6281670"/>
                <a:gd name="connsiteX202" fmla="*/ 2209501 w 8613217"/>
                <a:gd name="connsiteY202" fmla="*/ 2876457 h 6281670"/>
                <a:gd name="connsiteX203" fmla="*/ 2308434 w 8613217"/>
                <a:gd name="connsiteY203" fmla="*/ 2939720 h 6281670"/>
                <a:gd name="connsiteX204" fmla="*/ 2340738 w 8613217"/>
                <a:gd name="connsiteY204" fmla="*/ 2972025 h 6281670"/>
                <a:gd name="connsiteX205" fmla="*/ 2302377 w 8613217"/>
                <a:gd name="connsiteY205" fmla="*/ 2972025 h 6281670"/>
                <a:gd name="connsiteX206" fmla="*/ 2266034 w 8613217"/>
                <a:gd name="connsiteY206" fmla="*/ 2967313 h 6281670"/>
                <a:gd name="connsiteX207" fmla="*/ 1817807 w 8613217"/>
                <a:gd name="connsiteY207" fmla="*/ 3025866 h 6281670"/>
                <a:gd name="connsiteX208" fmla="*/ 1007500 w 8613217"/>
                <a:gd name="connsiteY208" fmla="*/ 3309877 h 6281670"/>
                <a:gd name="connsiteX209" fmla="*/ 960389 w 8613217"/>
                <a:gd name="connsiteY209" fmla="*/ 3293725 h 6281670"/>
                <a:gd name="connsiteX210" fmla="*/ 446207 w 8613217"/>
                <a:gd name="connsiteY210" fmla="*/ 3134221 h 6281670"/>
                <a:gd name="connsiteX211" fmla="*/ 217383 w 8613217"/>
                <a:gd name="connsiteY211" fmla="*/ 3227096 h 6281670"/>
                <a:gd name="connsiteX212" fmla="*/ 0 w 8613217"/>
                <a:gd name="connsiteY212" fmla="*/ 3236518 h 6281670"/>
                <a:gd name="connsiteX213" fmla="*/ 0 w 8613217"/>
                <a:gd name="connsiteY213" fmla="*/ 3330740 h 6281670"/>
                <a:gd name="connsiteX214" fmla="*/ 9422 w 8613217"/>
                <a:gd name="connsiteY214" fmla="*/ 3346892 h 6281670"/>
                <a:gd name="connsiteX215" fmla="*/ 255072 w 8613217"/>
                <a:gd name="connsiteY215" fmla="*/ 3717723 h 6281670"/>
                <a:gd name="connsiteX216" fmla="*/ 747044 w 8613217"/>
                <a:gd name="connsiteY216" fmla="*/ 3826078 h 6281670"/>
                <a:gd name="connsiteX217" fmla="*/ 1016249 w 8613217"/>
                <a:gd name="connsiteY217" fmla="*/ 3490244 h 6281670"/>
                <a:gd name="connsiteX218" fmla="*/ 981253 w 8613217"/>
                <a:gd name="connsiteY218" fmla="*/ 3461305 h 6281670"/>
                <a:gd name="connsiteX219" fmla="*/ 563312 w 8613217"/>
                <a:gd name="connsiteY219" fmla="*/ 3490917 h 6281670"/>
                <a:gd name="connsiteX220" fmla="*/ 390347 w 8613217"/>
                <a:gd name="connsiteY220" fmla="*/ 3460632 h 6281670"/>
                <a:gd name="connsiteX221" fmla="*/ 489953 w 8613217"/>
                <a:gd name="connsiteY221" fmla="*/ 3463997 h 6281670"/>
                <a:gd name="connsiteX222" fmla="*/ 903183 w 8613217"/>
                <a:gd name="connsiteY222" fmla="*/ 3408137 h 6281670"/>
                <a:gd name="connsiteX223" fmla="*/ 1043170 w 8613217"/>
                <a:gd name="connsiteY223" fmla="*/ 3372467 h 6281670"/>
                <a:gd name="connsiteX224" fmla="*/ 1508895 w 8613217"/>
                <a:gd name="connsiteY224" fmla="*/ 3218347 h 6281670"/>
                <a:gd name="connsiteX225" fmla="*/ 1912029 w 8613217"/>
                <a:gd name="connsiteY225" fmla="*/ 3101243 h 6281670"/>
                <a:gd name="connsiteX226" fmla="*/ 1912029 w 8613217"/>
                <a:gd name="connsiteY226" fmla="*/ 3101243 h 6281670"/>
                <a:gd name="connsiteX227" fmla="*/ 1924816 w 8613217"/>
                <a:gd name="connsiteY227" fmla="*/ 3099224 h 6281670"/>
                <a:gd name="connsiteX228" fmla="*/ 1986061 w 8613217"/>
                <a:gd name="connsiteY228" fmla="*/ 3087783 h 6281670"/>
                <a:gd name="connsiteX229" fmla="*/ 1992791 w 8613217"/>
                <a:gd name="connsiteY229" fmla="*/ 3087110 h 6281670"/>
                <a:gd name="connsiteX230" fmla="*/ 2087013 w 8613217"/>
                <a:gd name="connsiteY230" fmla="*/ 3074322 h 6281670"/>
                <a:gd name="connsiteX231" fmla="*/ 2113933 w 8613217"/>
                <a:gd name="connsiteY231" fmla="*/ 3072976 h 6281670"/>
                <a:gd name="connsiteX232" fmla="*/ 2118644 w 8613217"/>
                <a:gd name="connsiteY232" fmla="*/ 3064227 h 6281670"/>
                <a:gd name="connsiteX233" fmla="*/ 2257958 w 8613217"/>
                <a:gd name="connsiteY233" fmla="*/ 3064227 h 6281670"/>
                <a:gd name="connsiteX234" fmla="*/ 2262669 w 8613217"/>
                <a:gd name="connsiteY234" fmla="*/ 3072976 h 6281670"/>
                <a:gd name="connsiteX235" fmla="*/ 2434960 w 8613217"/>
                <a:gd name="connsiteY235" fmla="*/ 3101243 h 6281670"/>
                <a:gd name="connsiteX236" fmla="*/ 2635518 w 8613217"/>
                <a:gd name="connsiteY236" fmla="*/ 3164506 h 6281670"/>
                <a:gd name="connsiteX237" fmla="*/ 3038653 w 8613217"/>
                <a:gd name="connsiteY237" fmla="*/ 3453902 h 6281670"/>
                <a:gd name="connsiteX238" fmla="*/ 3580428 w 8613217"/>
                <a:gd name="connsiteY238" fmla="*/ 4087880 h 6281670"/>
                <a:gd name="connsiteX239" fmla="*/ 3776274 w 8613217"/>
                <a:gd name="connsiteY239" fmla="*/ 4626290 h 6281670"/>
                <a:gd name="connsiteX240" fmla="*/ 3813963 w 8613217"/>
                <a:gd name="connsiteY240" fmla="*/ 4802619 h 6281670"/>
                <a:gd name="connsiteX241" fmla="*/ 3811944 w 8613217"/>
                <a:gd name="connsiteY241" fmla="*/ 5407658 h 6281670"/>
                <a:gd name="connsiteX242" fmla="*/ 3881265 w 8613217"/>
                <a:gd name="connsiteY242" fmla="*/ 5874056 h 6281670"/>
                <a:gd name="connsiteX243" fmla="*/ 3879919 w 8613217"/>
                <a:gd name="connsiteY243" fmla="*/ 5898957 h 6281670"/>
                <a:gd name="connsiteX244" fmla="*/ 3757430 w 8613217"/>
                <a:gd name="connsiteY244" fmla="*/ 5946068 h 6281670"/>
                <a:gd name="connsiteX245" fmla="*/ 3743970 w 8613217"/>
                <a:gd name="connsiteY245" fmla="*/ 6053750 h 6281670"/>
                <a:gd name="connsiteX246" fmla="*/ 3803195 w 8613217"/>
                <a:gd name="connsiteY246" fmla="*/ 6092112 h 6281670"/>
                <a:gd name="connsiteX247" fmla="*/ 3896071 w 8613217"/>
                <a:gd name="connsiteY247" fmla="*/ 6023464 h 6281670"/>
                <a:gd name="connsiteX248" fmla="*/ 3920972 w 8613217"/>
                <a:gd name="connsiteY248" fmla="*/ 5996544 h 6281670"/>
                <a:gd name="connsiteX249" fmla="*/ 3918953 w 8613217"/>
                <a:gd name="connsiteY249" fmla="*/ 6053077 h 6281670"/>
                <a:gd name="connsiteX250" fmla="*/ 3931741 w 8613217"/>
                <a:gd name="connsiteY250" fmla="*/ 6077978 h 6281670"/>
                <a:gd name="connsiteX251" fmla="*/ 3951931 w 8613217"/>
                <a:gd name="connsiteY251" fmla="*/ 6055769 h 6281670"/>
                <a:gd name="connsiteX252" fmla="*/ 3972121 w 8613217"/>
                <a:gd name="connsiteY252" fmla="*/ 5988468 h 6281670"/>
                <a:gd name="connsiteX253" fmla="*/ 3994331 w 8613217"/>
                <a:gd name="connsiteY253" fmla="*/ 5968277 h 6281670"/>
                <a:gd name="connsiteX254" fmla="*/ 4005099 w 8613217"/>
                <a:gd name="connsiteY254" fmla="*/ 5995198 h 6281670"/>
                <a:gd name="connsiteX255" fmla="*/ 4071054 w 8613217"/>
                <a:gd name="connsiteY255" fmla="*/ 6040290 h 6281670"/>
                <a:gd name="connsiteX256" fmla="*/ 4100667 w 8613217"/>
                <a:gd name="connsiteY256" fmla="*/ 6026829 h 6281670"/>
                <a:gd name="connsiteX257" fmla="*/ 4110089 w 8613217"/>
                <a:gd name="connsiteY257" fmla="*/ 5993179 h 6281670"/>
                <a:gd name="connsiteX258" fmla="*/ 4124895 w 8613217"/>
                <a:gd name="connsiteY258" fmla="*/ 6032214 h 6281670"/>
                <a:gd name="connsiteX259" fmla="*/ 4117492 w 8613217"/>
                <a:gd name="connsiteY259" fmla="*/ 6106918 h 6281670"/>
                <a:gd name="connsiteX260" fmla="*/ 4080476 w 8613217"/>
                <a:gd name="connsiteY260" fmla="*/ 6141242 h 6281670"/>
                <a:gd name="connsiteX261" fmla="*/ 4176717 w 8613217"/>
                <a:gd name="connsiteY261" fmla="*/ 6189025 h 6281670"/>
                <a:gd name="connsiteX262" fmla="*/ 4170660 w 8613217"/>
                <a:gd name="connsiteY262" fmla="*/ 6271133 h 6281670"/>
                <a:gd name="connsiteX263" fmla="*/ 4195562 w 8613217"/>
                <a:gd name="connsiteY263" fmla="*/ 6277863 h 6281670"/>
                <a:gd name="connsiteX264" fmla="*/ 4261517 w 8613217"/>
                <a:gd name="connsiteY264" fmla="*/ 6267768 h 6281670"/>
                <a:gd name="connsiteX265" fmla="*/ 4289784 w 8613217"/>
                <a:gd name="connsiteY265" fmla="*/ 6247578 h 6281670"/>
                <a:gd name="connsiteX266" fmla="*/ 4295840 w 8613217"/>
                <a:gd name="connsiteY266" fmla="*/ 6204505 h 6281670"/>
                <a:gd name="connsiteX267" fmla="*/ 4305936 w 8613217"/>
                <a:gd name="connsiteY267" fmla="*/ 6182969 h 6281670"/>
                <a:gd name="connsiteX268" fmla="*/ 4324107 w 8613217"/>
                <a:gd name="connsiteY268" fmla="*/ 6199794 h 6281670"/>
                <a:gd name="connsiteX269" fmla="*/ 4336894 w 8613217"/>
                <a:gd name="connsiteY269" fmla="*/ 6230752 h 6281670"/>
                <a:gd name="connsiteX270" fmla="*/ 4342951 w 8613217"/>
                <a:gd name="connsiteY270" fmla="*/ 6226714 h 6281670"/>
                <a:gd name="connsiteX271" fmla="*/ 4369872 w 8613217"/>
                <a:gd name="connsiteY271" fmla="*/ 6185660 h 6281670"/>
                <a:gd name="connsiteX272" fmla="*/ 4382659 w 8613217"/>
                <a:gd name="connsiteY272" fmla="*/ 6234791 h 6281670"/>
                <a:gd name="connsiteX273" fmla="*/ 4406888 w 8613217"/>
                <a:gd name="connsiteY273" fmla="*/ 6265749 h 6281670"/>
                <a:gd name="connsiteX274" fmla="*/ 4484284 w 8613217"/>
                <a:gd name="connsiteY274" fmla="*/ 6275171 h 6281670"/>
                <a:gd name="connsiteX275" fmla="*/ 4499090 w 8613217"/>
                <a:gd name="connsiteY275" fmla="*/ 6272479 h 6281670"/>
                <a:gd name="connsiteX276" fmla="*/ 4512551 w 8613217"/>
                <a:gd name="connsiteY276" fmla="*/ 6181622 h 6281670"/>
                <a:gd name="connsiteX277" fmla="*/ 4572449 w 8613217"/>
                <a:gd name="connsiteY277" fmla="*/ 6153356 h 6281670"/>
                <a:gd name="connsiteX278" fmla="*/ 4575814 w 8613217"/>
                <a:gd name="connsiteY278" fmla="*/ 6127781 h 6281670"/>
                <a:gd name="connsiteX279" fmla="*/ 4538125 w 8613217"/>
                <a:gd name="connsiteY279" fmla="*/ 6076633 h 6281670"/>
                <a:gd name="connsiteX280" fmla="*/ 4536779 w 8613217"/>
                <a:gd name="connsiteY280" fmla="*/ 6042309 h 6281670"/>
                <a:gd name="connsiteX281" fmla="*/ 4573122 w 8613217"/>
                <a:gd name="connsiteY281" fmla="*/ 6032214 h 6281670"/>
                <a:gd name="connsiteX282" fmla="*/ 4637731 w 8613217"/>
                <a:gd name="connsiteY282" fmla="*/ 6051058 h 6281670"/>
                <a:gd name="connsiteX283" fmla="*/ 4665997 w 8613217"/>
                <a:gd name="connsiteY283" fmla="*/ 6029522 h 6281670"/>
                <a:gd name="connsiteX284" fmla="*/ 4665997 w 8613217"/>
                <a:gd name="connsiteY284" fmla="*/ 5985776 h 6281670"/>
                <a:gd name="connsiteX285" fmla="*/ 4681477 w 8613217"/>
                <a:gd name="connsiteY285" fmla="*/ 5966931 h 6281670"/>
                <a:gd name="connsiteX286" fmla="*/ 4701667 w 8613217"/>
                <a:gd name="connsiteY286" fmla="*/ 5981065 h 6281670"/>
                <a:gd name="connsiteX287" fmla="*/ 4724550 w 8613217"/>
                <a:gd name="connsiteY287" fmla="*/ 6054423 h 6281670"/>
                <a:gd name="connsiteX288" fmla="*/ 4743394 w 8613217"/>
                <a:gd name="connsiteY288" fmla="*/ 6073268 h 6281670"/>
                <a:gd name="connsiteX289" fmla="*/ 4752143 w 8613217"/>
                <a:gd name="connsiteY289" fmla="*/ 6050385 h 6281670"/>
                <a:gd name="connsiteX290" fmla="*/ 4752143 w 8613217"/>
                <a:gd name="connsiteY290" fmla="*/ 5996544 h 6281670"/>
                <a:gd name="connsiteX291" fmla="*/ 4800600 w 8613217"/>
                <a:gd name="connsiteY291" fmla="*/ 6046347 h 6281670"/>
                <a:gd name="connsiteX292" fmla="*/ 4859825 w 8613217"/>
                <a:gd name="connsiteY292" fmla="*/ 6088747 h 6281670"/>
                <a:gd name="connsiteX293" fmla="*/ 4932511 w 8613217"/>
                <a:gd name="connsiteY293" fmla="*/ 6036252 h 6281670"/>
                <a:gd name="connsiteX294" fmla="*/ 4919050 w 8613217"/>
                <a:gd name="connsiteY294" fmla="*/ 5940011 h 6281670"/>
                <a:gd name="connsiteX295" fmla="*/ 4830213 w 8613217"/>
                <a:gd name="connsiteY295" fmla="*/ 5933281 h 6281670"/>
                <a:gd name="connsiteX296" fmla="*/ 4779064 w 8613217"/>
                <a:gd name="connsiteY296" fmla="*/ 5876074 h 6281670"/>
                <a:gd name="connsiteX297" fmla="*/ 4778391 w 8613217"/>
                <a:gd name="connsiteY297" fmla="*/ 5829637 h 6281670"/>
                <a:gd name="connsiteX298" fmla="*/ 5091342 w 8613217"/>
                <a:gd name="connsiteY298" fmla="*/ 5236712 h 6281670"/>
                <a:gd name="connsiteX299" fmla="*/ 5116243 w 8613217"/>
                <a:gd name="connsiteY299" fmla="*/ 5202389 h 6281670"/>
                <a:gd name="connsiteX300" fmla="*/ 5269690 w 8613217"/>
                <a:gd name="connsiteY300" fmla="*/ 5086631 h 6281670"/>
                <a:gd name="connsiteX301" fmla="*/ 5744837 w 8613217"/>
                <a:gd name="connsiteY301" fmla="*/ 4795889 h 6281670"/>
                <a:gd name="connsiteX302" fmla="*/ 5814830 w 8613217"/>
                <a:gd name="connsiteY302" fmla="*/ 4775699 h 6281670"/>
                <a:gd name="connsiteX303" fmla="*/ 6103553 w 8613217"/>
                <a:gd name="connsiteY303" fmla="*/ 4765603 h 6281670"/>
                <a:gd name="connsiteX304" fmla="*/ 7086824 w 8613217"/>
                <a:gd name="connsiteY304" fmla="*/ 4811369 h 6281670"/>
                <a:gd name="connsiteX305" fmla="*/ 7489959 w 8613217"/>
                <a:gd name="connsiteY305" fmla="*/ 4805311 h 6281670"/>
                <a:gd name="connsiteX306" fmla="*/ 7516880 w 8613217"/>
                <a:gd name="connsiteY306" fmla="*/ 4801946 h 6281670"/>
                <a:gd name="connsiteX307" fmla="*/ 7536397 w 8613217"/>
                <a:gd name="connsiteY307" fmla="*/ 4800600 h 6281670"/>
                <a:gd name="connsiteX308" fmla="*/ 7619850 w 8613217"/>
                <a:gd name="connsiteY308" fmla="*/ 4791178 h 6281670"/>
                <a:gd name="connsiteX309" fmla="*/ 7661577 w 8613217"/>
                <a:gd name="connsiteY309" fmla="*/ 4813388 h 6281670"/>
                <a:gd name="connsiteX310" fmla="*/ 7920014 w 8613217"/>
                <a:gd name="connsiteY310" fmla="*/ 5004523 h 6281670"/>
                <a:gd name="connsiteX311" fmla="*/ 8354780 w 8613217"/>
                <a:gd name="connsiteY311" fmla="*/ 4830886 h 6281670"/>
                <a:gd name="connsiteX312" fmla="*/ 8579567 w 8613217"/>
                <a:gd name="connsiteY312" fmla="*/ 4409580 h 6281670"/>
                <a:gd name="connsiteX313" fmla="*/ 8613217 w 8613217"/>
                <a:gd name="connsiteY313" fmla="*/ 4250076 h 6281670"/>
                <a:gd name="connsiteX314" fmla="*/ 8613217 w 8613217"/>
                <a:gd name="connsiteY314" fmla="*/ 4196235 h 6281670"/>
                <a:gd name="connsiteX315" fmla="*/ 8420062 w 8613217"/>
                <a:gd name="connsiteY315" fmla="*/ 4211041 h 6281670"/>
                <a:gd name="connsiteX316" fmla="*/ 4571776 w 8613217"/>
                <a:gd name="connsiteY316" fmla="*/ 915970 h 6281670"/>
                <a:gd name="connsiteX317" fmla="*/ 4583890 w 8613217"/>
                <a:gd name="connsiteY317" fmla="*/ 888377 h 6281670"/>
                <a:gd name="connsiteX318" fmla="*/ 4571776 w 8613217"/>
                <a:gd name="connsiteY318" fmla="*/ 915970 h 6281670"/>
                <a:gd name="connsiteX319" fmla="*/ 2362948 w 8613217"/>
                <a:gd name="connsiteY319" fmla="*/ 965100 h 6281670"/>
                <a:gd name="connsiteX320" fmla="*/ 2363621 w 8613217"/>
                <a:gd name="connsiteY320" fmla="*/ 962408 h 6281670"/>
                <a:gd name="connsiteX321" fmla="*/ 2368332 w 8613217"/>
                <a:gd name="connsiteY321" fmla="*/ 967119 h 6281670"/>
                <a:gd name="connsiteX322" fmla="*/ 2362948 w 8613217"/>
                <a:gd name="connsiteY322" fmla="*/ 965100 h 6281670"/>
                <a:gd name="connsiteX323" fmla="*/ 2435633 w 8613217"/>
                <a:gd name="connsiteY323" fmla="*/ 1055284 h 6281670"/>
                <a:gd name="connsiteX324" fmla="*/ 2426211 w 8613217"/>
                <a:gd name="connsiteY324" fmla="*/ 1053265 h 6281670"/>
                <a:gd name="connsiteX325" fmla="*/ 2370351 w 8613217"/>
                <a:gd name="connsiteY325" fmla="*/ 968465 h 6281670"/>
                <a:gd name="connsiteX326" fmla="*/ 2432268 w 8613217"/>
                <a:gd name="connsiteY326" fmla="*/ 1045862 h 6281670"/>
                <a:gd name="connsiteX327" fmla="*/ 2435633 w 8613217"/>
                <a:gd name="connsiteY327" fmla="*/ 1055284 h 6281670"/>
                <a:gd name="connsiteX328" fmla="*/ 695895 w 8613217"/>
                <a:gd name="connsiteY328" fmla="*/ 1016922 h 6281670"/>
                <a:gd name="connsiteX329" fmla="*/ 692530 w 8613217"/>
                <a:gd name="connsiteY329" fmla="*/ 1005481 h 6281670"/>
                <a:gd name="connsiteX330" fmla="*/ 695895 w 8613217"/>
                <a:gd name="connsiteY330" fmla="*/ 1016922 h 6281670"/>
                <a:gd name="connsiteX331" fmla="*/ 4511205 w 8613217"/>
                <a:gd name="connsiteY331" fmla="*/ 6014042 h 6281670"/>
                <a:gd name="connsiteX332" fmla="*/ 4537452 w 8613217"/>
                <a:gd name="connsiteY332" fmla="*/ 5944049 h 6281670"/>
                <a:gd name="connsiteX333" fmla="*/ 4511205 w 8613217"/>
                <a:gd name="connsiteY333" fmla="*/ 6014042 h 6281670"/>
                <a:gd name="connsiteX334" fmla="*/ 4750797 w 8613217"/>
                <a:gd name="connsiteY334" fmla="*/ 5917128 h 6281670"/>
                <a:gd name="connsiteX335" fmla="*/ 4741375 w 8613217"/>
                <a:gd name="connsiteY335" fmla="*/ 5939338 h 6281670"/>
                <a:gd name="connsiteX336" fmla="*/ 4732626 w 8613217"/>
                <a:gd name="connsiteY336" fmla="*/ 5935300 h 6281670"/>
                <a:gd name="connsiteX337" fmla="*/ 4727915 w 8613217"/>
                <a:gd name="connsiteY337" fmla="*/ 5907706 h 6281670"/>
                <a:gd name="connsiteX338" fmla="*/ 4750797 w 8613217"/>
                <a:gd name="connsiteY338" fmla="*/ 5875402 h 6281670"/>
                <a:gd name="connsiteX339" fmla="*/ 4750797 w 8613217"/>
                <a:gd name="connsiteY339" fmla="*/ 5917128 h 6281670"/>
                <a:gd name="connsiteX340" fmla="*/ 4875978 w 8613217"/>
                <a:gd name="connsiteY340" fmla="*/ 5457461 h 6281670"/>
                <a:gd name="connsiteX341" fmla="*/ 4616868 w 8613217"/>
                <a:gd name="connsiteY341" fmla="*/ 5877421 h 6281670"/>
                <a:gd name="connsiteX342" fmla="*/ 4562354 w 8613217"/>
                <a:gd name="connsiteY342" fmla="*/ 5884824 h 6281670"/>
                <a:gd name="connsiteX343" fmla="*/ 4880015 w 8613217"/>
                <a:gd name="connsiteY343" fmla="*/ 5419772 h 6281670"/>
                <a:gd name="connsiteX344" fmla="*/ 4875978 w 8613217"/>
                <a:gd name="connsiteY344" fmla="*/ 5457461 h 6281670"/>
                <a:gd name="connsiteX345" fmla="*/ 5020675 w 8613217"/>
                <a:gd name="connsiteY345" fmla="*/ 5141145 h 6281670"/>
                <a:gd name="connsiteX346" fmla="*/ 4989717 w 8613217"/>
                <a:gd name="connsiteY346" fmla="*/ 5179506 h 6281670"/>
                <a:gd name="connsiteX347" fmla="*/ 4445922 w 8613217"/>
                <a:gd name="connsiteY347" fmla="*/ 5878767 h 6281670"/>
                <a:gd name="connsiteX348" fmla="*/ 4415637 w 8613217"/>
                <a:gd name="connsiteY348" fmla="*/ 5953471 h 6281670"/>
                <a:gd name="connsiteX349" fmla="*/ 4357085 w 8613217"/>
                <a:gd name="connsiteY349" fmla="*/ 6075286 h 6281670"/>
                <a:gd name="connsiteX350" fmla="*/ 4338240 w 8613217"/>
                <a:gd name="connsiteY350" fmla="*/ 6125762 h 6281670"/>
                <a:gd name="connsiteX351" fmla="*/ 4322761 w 8613217"/>
                <a:gd name="connsiteY351" fmla="*/ 6080671 h 6281670"/>
                <a:gd name="connsiteX352" fmla="*/ 4306609 w 8613217"/>
                <a:gd name="connsiteY352" fmla="*/ 6061826 h 6281670"/>
                <a:gd name="connsiteX353" fmla="*/ 4295168 w 8613217"/>
                <a:gd name="connsiteY353" fmla="*/ 6082689 h 6281670"/>
                <a:gd name="connsiteX354" fmla="*/ 4292475 w 8613217"/>
                <a:gd name="connsiteY354" fmla="*/ 6112302 h 6281670"/>
                <a:gd name="connsiteX355" fmla="*/ 4277669 w 8613217"/>
                <a:gd name="connsiteY355" fmla="*/ 6097496 h 6281670"/>
                <a:gd name="connsiteX356" fmla="*/ 4183447 w 8613217"/>
                <a:gd name="connsiteY356" fmla="*/ 5282478 h 6281670"/>
                <a:gd name="connsiteX357" fmla="*/ 4412945 w 8613217"/>
                <a:gd name="connsiteY357" fmla="*/ 4743394 h 6281670"/>
                <a:gd name="connsiteX358" fmla="*/ 5036828 w 8613217"/>
                <a:gd name="connsiteY358" fmla="*/ 3935106 h 6281670"/>
                <a:gd name="connsiteX359" fmla="*/ 5054999 w 8613217"/>
                <a:gd name="connsiteY359" fmla="*/ 3966064 h 6281670"/>
                <a:gd name="connsiteX360" fmla="*/ 5020675 w 8613217"/>
                <a:gd name="connsiteY36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73122 w 8613217"/>
                <a:gd name="connsiteY95" fmla="*/ 2881841 h 6281670"/>
                <a:gd name="connsiteX96" fmla="*/ 4565719 w 8613217"/>
                <a:gd name="connsiteY96" fmla="*/ 2868381 h 6281670"/>
                <a:gd name="connsiteX97" fmla="*/ 4552259 w 8613217"/>
                <a:gd name="connsiteY97" fmla="*/ 2838095 h 6281670"/>
                <a:gd name="connsiteX98" fmla="*/ 4404869 w 8613217"/>
                <a:gd name="connsiteY98" fmla="*/ 2499569 h 6281670"/>
                <a:gd name="connsiteX99" fmla="*/ 4425059 w 8613217"/>
                <a:gd name="connsiteY99" fmla="*/ 2408713 h 6281670"/>
                <a:gd name="connsiteX100" fmla="*/ 4497071 w 8613217"/>
                <a:gd name="connsiteY100" fmla="*/ 2304396 h 6281670"/>
                <a:gd name="connsiteX101" fmla="*/ 4551585 w 8613217"/>
                <a:gd name="connsiteY101" fmla="*/ 2152968 h 6281670"/>
                <a:gd name="connsiteX102" fmla="*/ 4741375 w 8613217"/>
                <a:gd name="connsiteY102" fmla="*/ 1413327 h 6281670"/>
                <a:gd name="connsiteX103" fmla="*/ 4929146 w 8613217"/>
                <a:gd name="connsiteY103" fmla="*/ 819730 h 6281670"/>
                <a:gd name="connsiteX104" fmla="*/ 5233347 w 8613217"/>
                <a:gd name="connsiteY104" fmla="*/ 28940 h 6281670"/>
                <a:gd name="connsiteX105" fmla="*/ 5238058 w 8613217"/>
                <a:gd name="connsiteY105" fmla="*/ 0 h 6281670"/>
                <a:gd name="connsiteX106" fmla="*/ 4976929 w 8613217"/>
                <a:gd name="connsiteY106" fmla="*/ 159504 h 6281670"/>
                <a:gd name="connsiteX107" fmla="*/ 4204984 w 8613217"/>
                <a:gd name="connsiteY107" fmla="*/ 890396 h 6281670"/>
                <a:gd name="connsiteX108" fmla="*/ 3943182 w 8613217"/>
                <a:gd name="connsiteY108" fmla="*/ 2139508 h 6281670"/>
                <a:gd name="connsiteX109" fmla="*/ 4076438 w 8613217"/>
                <a:gd name="connsiteY109" fmla="*/ 2389868 h 6281670"/>
                <a:gd name="connsiteX110" fmla="*/ 4215079 w 8613217"/>
                <a:gd name="connsiteY110" fmla="*/ 2474668 h 6281670"/>
                <a:gd name="connsiteX111" fmla="*/ 4244018 w 8613217"/>
                <a:gd name="connsiteY111" fmla="*/ 2445055 h 6281670"/>
                <a:gd name="connsiteX112" fmla="*/ 4230558 w 8613217"/>
                <a:gd name="connsiteY112" fmla="*/ 1718875 h 6281670"/>
                <a:gd name="connsiteX113" fmla="*/ 4411599 w 8613217"/>
                <a:gd name="connsiteY113" fmla="*/ 1186522 h 6281670"/>
                <a:gd name="connsiteX114" fmla="*/ 4552259 w 8613217"/>
                <a:gd name="connsiteY114" fmla="*/ 934815 h 6281670"/>
                <a:gd name="connsiteX115" fmla="*/ 4572449 w 8613217"/>
                <a:gd name="connsiteY115" fmla="*/ 920008 h 6281670"/>
                <a:gd name="connsiteX116" fmla="*/ 4553604 w 8613217"/>
                <a:gd name="connsiteY116" fmla="*/ 956351 h 6281670"/>
                <a:gd name="connsiteX117" fmla="*/ 4390735 w 8613217"/>
                <a:gd name="connsiteY117" fmla="*/ 1302280 h 6281670"/>
                <a:gd name="connsiteX118" fmla="*/ 4340260 w 8613217"/>
                <a:gd name="connsiteY118" fmla="*/ 2524471 h 6281670"/>
                <a:gd name="connsiteX119" fmla="*/ 4501109 w 8613217"/>
                <a:gd name="connsiteY119" fmla="*/ 2892609 h 6281670"/>
                <a:gd name="connsiteX120" fmla="*/ 4519281 w 8613217"/>
                <a:gd name="connsiteY120" fmla="*/ 2931644 h 6281670"/>
                <a:gd name="connsiteX121" fmla="*/ 4692918 w 8613217"/>
                <a:gd name="connsiteY121" fmla="*/ 3241230 h 6281670"/>
                <a:gd name="connsiteX122" fmla="*/ 4992409 w 8613217"/>
                <a:gd name="connsiteY122" fmla="*/ 3809925 h 6281670"/>
                <a:gd name="connsiteX123" fmla="*/ 5000485 w 8613217"/>
                <a:gd name="connsiteY123" fmla="*/ 3847614 h 6281670"/>
                <a:gd name="connsiteX124" fmla="*/ 4993755 w 8613217"/>
                <a:gd name="connsiteY124" fmla="*/ 3855017 h 6281670"/>
                <a:gd name="connsiteX125" fmla="*/ 4993082 w 8613217"/>
                <a:gd name="connsiteY125" fmla="*/ 3855690 h 6281670"/>
                <a:gd name="connsiteX126" fmla="*/ 4982313 w 8613217"/>
                <a:gd name="connsiteY126" fmla="*/ 3867131 h 6281670"/>
                <a:gd name="connsiteX127" fmla="*/ 4626290 w 8613217"/>
                <a:gd name="connsiteY127" fmla="*/ 4274977 h 6281670"/>
                <a:gd name="connsiteX128" fmla="*/ 4180755 w 8613217"/>
                <a:gd name="connsiteY128" fmla="*/ 4968853 h 6281670"/>
                <a:gd name="connsiteX129" fmla="*/ 4071727 w 8613217"/>
                <a:gd name="connsiteY129" fmla="*/ 5853192 h 6281670"/>
                <a:gd name="connsiteX130" fmla="*/ 4040769 w 8613217"/>
                <a:gd name="connsiteY130" fmla="*/ 5907706 h 6281670"/>
                <a:gd name="connsiteX131" fmla="*/ 4005099 w 8613217"/>
                <a:gd name="connsiteY131" fmla="*/ 5881459 h 6281670"/>
                <a:gd name="connsiteX132" fmla="*/ 4007791 w 8613217"/>
                <a:gd name="connsiteY132" fmla="*/ 5830983 h 6281670"/>
                <a:gd name="connsiteX133" fmla="*/ 3990293 w 8613217"/>
                <a:gd name="connsiteY133" fmla="*/ 5807427 h 6281670"/>
                <a:gd name="connsiteX134" fmla="*/ 3964045 w 8613217"/>
                <a:gd name="connsiteY134" fmla="*/ 5789256 h 6281670"/>
                <a:gd name="connsiteX135" fmla="*/ 3941836 w 8613217"/>
                <a:gd name="connsiteY135" fmla="*/ 5705129 h 6281670"/>
                <a:gd name="connsiteX136" fmla="*/ 3908185 w 8613217"/>
                <a:gd name="connsiteY136" fmla="*/ 5236040 h 6281670"/>
                <a:gd name="connsiteX137" fmla="*/ 3918953 w 8613217"/>
                <a:gd name="connsiteY137" fmla="*/ 4237288 h 6281670"/>
                <a:gd name="connsiteX138" fmla="*/ 3786370 w 8613217"/>
                <a:gd name="connsiteY138" fmla="*/ 3122779 h 6281670"/>
                <a:gd name="connsiteX139" fmla="*/ 3570333 w 8613217"/>
                <a:gd name="connsiteY139" fmla="*/ 2570236 h 6281670"/>
                <a:gd name="connsiteX140" fmla="*/ 3563603 w 8613217"/>
                <a:gd name="connsiteY140" fmla="*/ 2556776 h 6281670"/>
                <a:gd name="connsiteX141" fmla="*/ 3556872 w 8613217"/>
                <a:gd name="connsiteY141" fmla="*/ 2543315 h 6281670"/>
                <a:gd name="connsiteX142" fmla="*/ 3531298 w 8613217"/>
                <a:gd name="connsiteY142" fmla="*/ 2494185 h 6281670"/>
                <a:gd name="connsiteX143" fmla="*/ 3525241 w 8613217"/>
                <a:gd name="connsiteY143" fmla="*/ 2482071 h 6281670"/>
                <a:gd name="connsiteX144" fmla="*/ 3410829 w 8613217"/>
                <a:gd name="connsiteY144" fmla="*/ 2273437 h 6281670"/>
                <a:gd name="connsiteX145" fmla="*/ 3411502 w 8613217"/>
                <a:gd name="connsiteY145" fmla="*/ 2229018 h 6281670"/>
                <a:gd name="connsiteX146" fmla="*/ 3451209 w 8613217"/>
                <a:gd name="connsiteY146" fmla="*/ 2126720 h 6281670"/>
                <a:gd name="connsiteX147" fmla="*/ 3431692 w 8613217"/>
                <a:gd name="connsiteY147" fmla="*/ 1895877 h 6281670"/>
                <a:gd name="connsiteX148" fmla="*/ 3186715 w 8613217"/>
                <a:gd name="connsiteY148" fmla="*/ 1401886 h 6281670"/>
                <a:gd name="connsiteX149" fmla="*/ 2531874 w 8613217"/>
                <a:gd name="connsiteY149" fmla="*/ 701952 h 6281670"/>
                <a:gd name="connsiteX150" fmla="*/ 1731662 w 8613217"/>
                <a:gd name="connsiteY150" fmla="*/ 39035 h 6281670"/>
                <a:gd name="connsiteX151" fmla="*/ 1722913 w 8613217"/>
                <a:gd name="connsiteY151" fmla="*/ 36343 h 6281670"/>
                <a:gd name="connsiteX152" fmla="*/ 1723586 w 8613217"/>
                <a:gd name="connsiteY152" fmla="*/ 47111 h 6281670"/>
                <a:gd name="connsiteX153" fmla="*/ 1984042 w 8613217"/>
                <a:gd name="connsiteY153" fmla="*/ 871552 h 6281670"/>
                <a:gd name="connsiteX154" fmla="*/ 2773486 w 8613217"/>
                <a:gd name="connsiteY154" fmla="*/ 2064130 h 6281670"/>
                <a:gd name="connsiteX155" fmla="*/ 3058170 w 8613217"/>
                <a:gd name="connsiteY155" fmla="*/ 2286897 h 6281670"/>
                <a:gd name="connsiteX156" fmla="*/ 3235845 w 8613217"/>
                <a:gd name="connsiteY156" fmla="*/ 2329297 h 6281670"/>
                <a:gd name="connsiteX157" fmla="*/ 3256709 w 8613217"/>
                <a:gd name="connsiteY157" fmla="*/ 2294974 h 6281670"/>
                <a:gd name="connsiteX158" fmla="*/ 3083072 w 8613217"/>
                <a:gd name="connsiteY158" fmla="*/ 1999521 h 6281670"/>
                <a:gd name="connsiteX159" fmla="*/ 2450440 w 8613217"/>
                <a:gd name="connsiteY159" fmla="*/ 1092973 h 6281670"/>
                <a:gd name="connsiteX160" fmla="*/ 2432941 w 8613217"/>
                <a:gd name="connsiteY160" fmla="*/ 1062014 h 6281670"/>
                <a:gd name="connsiteX161" fmla="*/ 2454478 w 8613217"/>
                <a:gd name="connsiteY161" fmla="*/ 1076820 h 6281670"/>
                <a:gd name="connsiteX162" fmla="*/ 2967986 w 8613217"/>
                <a:gd name="connsiteY162" fmla="*/ 1739738 h 6281670"/>
                <a:gd name="connsiteX163" fmla="*/ 3266131 w 8613217"/>
                <a:gd name="connsiteY163" fmla="*/ 2175850 h 6281670"/>
                <a:gd name="connsiteX164" fmla="*/ 3457939 w 8613217"/>
                <a:gd name="connsiteY164" fmla="*/ 2509665 h 6281670"/>
                <a:gd name="connsiteX165" fmla="*/ 3464670 w 8613217"/>
                <a:gd name="connsiteY165" fmla="*/ 2523125 h 6281670"/>
                <a:gd name="connsiteX166" fmla="*/ 3471400 w 8613217"/>
                <a:gd name="connsiteY166" fmla="*/ 2536585 h 6281670"/>
                <a:gd name="connsiteX167" fmla="*/ 3478130 w 8613217"/>
                <a:gd name="connsiteY167" fmla="*/ 2550045 h 6281670"/>
                <a:gd name="connsiteX168" fmla="*/ 3484860 w 8613217"/>
                <a:gd name="connsiteY168" fmla="*/ 2563506 h 6281670"/>
                <a:gd name="connsiteX169" fmla="*/ 3491590 w 8613217"/>
                <a:gd name="connsiteY169" fmla="*/ 2576966 h 6281670"/>
                <a:gd name="connsiteX170" fmla="*/ 3498320 w 8613217"/>
                <a:gd name="connsiteY170" fmla="*/ 2590426 h 6281670"/>
                <a:gd name="connsiteX171" fmla="*/ 3504378 w 8613217"/>
                <a:gd name="connsiteY171" fmla="*/ 2605906 h 6281670"/>
                <a:gd name="connsiteX172" fmla="*/ 3733875 w 8613217"/>
                <a:gd name="connsiteY172" fmla="*/ 3249979 h 6281670"/>
                <a:gd name="connsiteX173" fmla="*/ 3823385 w 8613217"/>
                <a:gd name="connsiteY173" fmla="*/ 4359777 h 6281670"/>
                <a:gd name="connsiteX174" fmla="*/ 3816655 w 8613217"/>
                <a:gd name="connsiteY174" fmla="*/ 4369199 h 6281670"/>
                <a:gd name="connsiteX175" fmla="*/ 3800503 w 8613217"/>
                <a:gd name="connsiteY175" fmla="*/ 4322761 h 6281670"/>
                <a:gd name="connsiteX176" fmla="*/ 3407464 w 8613217"/>
                <a:gd name="connsiteY176" fmla="*/ 3663208 h 6281670"/>
                <a:gd name="connsiteX177" fmla="*/ 2516395 w 8613217"/>
                <a:gd name="connsiteY177" fmla="*/ 2980101 h 6281670"/>
                <a:gd name="connsiteX178" fmla="*/ 2502934 w 8613217"/>
                <a:gd name="connsiteY178" fmla="*/ 2971351 h 6281670"/>
                <a:gd name="connsiteX179" fmla="*/ 2390541 w 8613217"/>
                <a:gd name="connsiteY179" fmla="*/ 2898666 h 6281670"/>
                <a:gd name="connsiteX180" fmla="*/ 2247863 w 8613217"/>
                <a:gd name="connsiteY180" fmla="*/ 2802425 h 6281670"/>
                <a:gd name="connsiteX181" fmla="*/ 2055381 w 8613217"/>
                <a:gd name="connsiteY181" fmla="*/ 2665131 h 6281670"/>
                <a:gd name="connsiteX182" fmla="*/ 1471879 w 8613217"/>
                <a:gd name="connsiteY182" fmla="*/ 2148930 h 6281670"/>
                <a:gd name="connsiteX183" fmla="*/ 1461111 w 8613217"/>
                <a:gd name="connsiteY183" fmla="*/ 2109895 h 6281670"/>
                <a:gd name="connsiteX184" fmla="*/ 1501492 w 8613217"/>
                <a:gd name="connsiteY184" fmla="*/ 1918759 h 6281670"/>
                <a:gd name="connsiteX185" fmla="*/ 1395155 w 8613217"/>
                <a:gd name="connsiteY185" fmla="*/ 1570812 h 6281670"/>
                <a:gd name="connsiteX186" fmla="*/ 937507 w 8613217"/>
                <a:gd name="connsiteY186" fmla="*/ 860783 h 6281670"/>
                <a:gd name="connsiteX187" fmla="*/ 682435 w 8613217"/>
                <a:gd name="connsiteY187" fmla="*/ 471109 h 6281670"/>
                <a:gd name="connsiteX188" fmla="*/ 590905 w 8613217"/>
                <a:gd name="connsiteY188" fmla="*/ 214691 h 6281670"/>
                <a:gd name="connsiteX189" fmla="*/ 581483 w 8613217"/>
                <a:gd name="connsiteY189" fmla="*/ 222767 h 6281670"/>
                <a:gd name="connsiteX190" fmla="*/ 555909 w 8613217"/>
                <a:gd name="connsiteY190" fmla="*/ 262475 h 6281670"/>
                <a:gd name="connsiteX191" fmla="*/ 423998 w 8613217"/>
                <a:gd name="connsiteY191" fmla="*/ 619845 h 6281670"/>
                <a:gd name="connsiteX192" fmla="*/ 443515 w 8613217"/>
                <a:gd name="connsiteY192" fmla="*/ 1227575 h 6281670"/>
                <a:gd name="connsiteX193" fmla="*/ 806942 w 8613217"/>
                <a:gd name="connsiteY193" fmla="*/ 1996156 h 6281670"/>
                <a:gd name="connsiteX194" fmla="*/ 1087589 w 8613217"/>
                <a:gd name="connsiteY194" fmla="*/ 2216231 h 6281670"/>
                <a:gd name="connsiteX195" fmla="*/ 1317086 w 8613217"/>
                <a:gd name="connsiteY195" fmla="*/ 2233729 h 6281670"/>
                <a:gd name="connsiteX196" fmla="*/ 1327181 w 8613217"/>
                <a:gd name="connsiteY196" fmla="*/ 2198060 h 6281670"/>
                <a:gd name="connsiteX197" fmla="*/ 816364 w 8613217"/>
                <a:gd name="connsiteY197" fmla="*/ 1324489 h 6281670"/>
                <a:gd name="connsiteX198" fmla="*/ 702625 w 8613217"/>
                <a:gd name="connsiteY198" fmla="*/ 1031056 h 6281670"/>
                <a:gd name="connsiteX199" fmla="*/ 767908 w 8613217"/>
                <a:gd name="connsiteY199" fmla="*/ 1173061 h 6281670"/>
                <a:gd name="connsiteX200" fmla="*/ 1444285 w 8613217"/>
                <a:gd name="connsiteY200" fmla="*/ 2226326 h 6281670"/>
                <a:gd name="connsiteX201" fmla="*/ 2209501 w 8613217"/>
                <a:gd name="connsiteY201" fmla="*/ 2876457 h 6281670"/>
                <a:gd name="connsiteX202" fmla="*/ 2308434 w 8613217"/>
                <a:gd name="connsiteY202" fmla="*/ 2939720 h 6281670"/>
                <a:gd name="connsiteX203" fmla="*/ 2340738 w 8613217"/>
                <a:gd name="connsiteY203" fmla="*/ 2972025 h 6281670"/>
                <a:gd name="connsiteX204" fmla="*/ 2302377 w 8613217"/>
                <a:gd name="connsiteY204" fmla="*/ 2972025 h 6281670"/>
                <a:gd name="connsiteX205" fmla="*/ 2266034 w 8613217"/>
                <a:gd name="connsiteY205" fmla="*/ 2967313 h 6281670"/>
                <a:gd name="connsiteX206" fmla="*/ 1817807 w 8613217"/>
                <a:gd name="connsiteY206" fmla="*/ 3025866 h 6281670"/>
                <a:gd name="connsiteX207" fmla="*/ 1007500 w 8613217"/>
                <a:gd name="connsiteY207" fmla="*/ 3309877 h 6281670"/>
                <a:gd name="connsiteX208" fmla="*/ 960389 w 8613217"/>
                <a:gd name="connsiteY208" fmla="*/ 3293725 h 6281670"/>
                <a:gd name="connsiteX209" fmla="*/ 446207 w 8613217"/>
                <a:gd name="connsiteY209" fmla="*/ 3134221 h 6281670"/>
                <a:gd name="connsiteX210" fmla="*/ 217383 w 8613217"/>
                <a:gd name="connsiteY210" fmla="*/ 3227096 h 6281670"/>
                <a:gd name="connsiteX211" fmla="*/ 0 w 8613217"/>
                <a:gd name="connsiteY211" fmla="*/ 3236518 h 6281670"/>
                <a:gd name="connsiteX212" fmla="*/ 0 w 8613217"/>
                <a:gd name="connsiteY212" fmla="*/ 3330740 h 6281670"/>
                <a:gd name="connsiteX213" fmla="*/ 9422 w 8613217"/>
                <a:gd name="connsiteY213" fmla="*/ 3346892 h 6281670"/>
                <a:gd name="connsiteX214" fmla="*/ 255072 w 8613217"/>
                <a:gd name="connsiteY214" fmla="*/ 3717723 h 6281670"/>
                <a:gd name="connsiteX215" fmla="*/ 747044 w 8613217"/>
                <a:gd name="connsiteY215" fmla="*/ 3826078 h 6281670"/>
                <a:gd name="connsiteX216" fmla="*/ 1016249 w 8613217"/>
                <a:gd name="connsiteY216" fmla="*/ 3490244 h 6281670"/>
                <a:gd name="connsiteX217" fmla="*/ 981253 w 8613217"/>
                <a:gd name="connsiteY217" fmla="*/ 3461305 h 6281670"/>
                <a:gd name="connsiteX218" fmla="*/ 563312 w 8613217"/>
                <a:gd name="connsiteY218" fmla="*/ 3490917 h 6281670"/>
                <a:gd name="connsiteX219" fmla="*/ 390347 w 8613217"/>
                <a:gd name="connsiteY219" fmla="*/ 3460632 h 6281670"/>
                <a:gd name="connsiteX220" fmla="*/ 489953 w 8613217"/>
                <a:gd name="connsiteY220" fmla="*/ 3463997 h 6281670"/>
                <a:gd name="connsiteX221" fmla="*/ 903183 w 8613217"/>
                <a:gd name="connsiteY221" fmla="*/ 3408137 h 6281670"/>
                <a:gd name="connsiteX222" fmla="*/ 1043170 w 8613217"/>
                <a:gd name="connsiteY222" fmla="*/ 3372467 h 6281670"/>
                <a:gd name="connsiteX223" fmla="*/ 1508895 w 8613217"/>
                <a:gd name="connsiteY223" fmla="*/ 3218347 h 6281670"/>
                <a:gd name="connsiteX224" fmla="*/ 1912029 w 8613217"/>
                <a:gd name="connsiteY224" fmla="*/ 3101243 h 6281670"/>
                <a:gd name="connsiteX225" fmla="*/ 1912029 w 8613217"/>
                <a:gd name="connsiteY225" fmla="*/ 3101243 h 6281670"/>
                <a:gd name="connsiteX226" fmla="*/ 1924816 w 8613217"/>
                <a:gd name="connsiteY226" fmla="*/ 3099224 h 6281670"/>
                <a:gd name="connsiteX227" fmla="*/ 1986061 w 8613217"/>
                <a:gd name="connsiteY227" fmla="*/ 3087783 h 6281670"/>
                <a:gd name="connsiteX228" fmla="*/ 1992791 w 8613217"/>
                <a:gd name="connsiteY228" fmla="*/ 3087110 h 6281670"/>
                <a:gd name="connsiteX229" fmla="*/ 2087013 w 8613217"/>
                <a:gd name="connsiteY229" fmla="*/ 3074322 h 6281670"/>
                <a:gd name="connsiteX230" fmla="*/ 2113933 w 8613217"/>
                <a:gd name="connsiteY230" fmla="*/ 3072976 h 6281670"/>
                <a:gd name="connsiteX231" fmla="*/ 2118644 w 8613217"/>
                <a:gd name="connsiteY231" fmla="*/ 3064227 h 6281670"/>
                <a:gd name="connsiteX232" fmla="*/ 2257958 w 8613217"/>
                <a:gd name="connsiteY232" fmla="*/ 3064227 h 6281670"/>
                <a:gd name="connsiteX233" fmla="*/ 2262669 w 8613217"/>
                <a:gd name="connsiteY233" fmla="*/ 3072976 h 6281670"/>
                <a:gd name="connsiteX234" fmla="*/ 2434960 w 8613217"/>
                <a:gd name="connsiteY234" fmla="*/ 3101243 h 6281670"/>
                <a:gd name="connsiteX235" fmla="*/ 2635518 w 8613217"/>
                <a:gd name="connsiteY235" fmla="*/ 3164506 h 6281670"/>
                <a:gd name="connsiteX236" fmla="*/ 3038653 w 8613217"/>
                <a:gd name="connsiteY236" fmla="*/ 3453902 h 6281670"/>
                <a:gd name="connsiteX237" fmla="*/ 3580428 w 8613217"/>
                <a:gd name="connsiteY237" fmla="*/ 4087880 h 6281670"/>
                <a:gd name="connsiteX238" fmla="*/ 3776274 w 8613217"/>
                <a:gd name="connsiteY238" fmla="*/ 4626290 h 6281670"/>
                <a:gd name="connsiteX239" fmla="*/ 3813963 w 8613217"/>
                <a:gd name="connsiteY239" fmla="*/ 4802619 h 6281670"/>
                <a:gd name="connsiteX240" fmla="*/ 3811944 w 8613217"/>
                <a:gd name="connsiteY240" fmla="*/ 5407658 h 6281670"/>
                <a:gd name="connsiteX241" fmla="*/ 3881265 w 8613217"/>
                <a:gd name="connsiteY241" fmla="*/ 5874056 h 6281670"/>
                <a:gd name="connsiteX242" fmla="*/ 3879919 w 8613217"/>
                <a:gd name="connsiteY242" fmla="*/ 5898957 h 6281670"/>
                <a:gd name="connsiteX243" fmla="*/ 3757430 w 8613217"/>
                <a:gd name="connsiteY243" fmla="*/ 5946068 h 6281670"/>
                <a:gd name="connsiteX244" fmla="*/ 3743970 w 8613217"/>
                <a:gd name="connsiteY244" fmla="*/ 6053750 h 6281670"/>
                <a:gd name="connsiteX245" fmla="*/ 3803195 w 8613217"/>
                <a:gd name="connsiteY245" fmla="*/ 6092112 h 6281670"/>
                <a:gd name="connsiteX246" fmla="*/ 3896071 w 8613217"/>
                <a:gd name="connsiteY246" fmla="*/ 6023464 h 6281670"/>
                <a:gd name="connsiteX247" fmla="*/ 3920972 w 8613217"/>
                <a:gd name="connsiteY247" fmla="*/ 5996544 h 6281670"/>
                <a:gd name="connsiteX248" fmla="*/ 3918953 w 8613217"/>
                <a:gd name="connsiteY248" fmla="*/ 6053077 h 6281670"/>
                <a:gd name="connsiteX249" fmla="*/ 3931741 w 8613217"/>
                <a:gd name="connsiteY249" fmla="*/ 6077978 h 6281670"/>
                <a:gd name="connsiteX250" fmla="*/ 3951931 w 8613217"/>
                <a:gd name="connsiteY250" fmla="*/ 6055769 h 6281670"/>
                <a:gd name="connsiteX251" fmla="*/ 3972121 w 8613217"/>
                <a:gd name="connsiteY251" fmla="*/ 5988468 h 6281670"/>
                <a:gd name="connsiteX252" fmla="*/ 3994331 w 8613217"/>
                <a:gd name="connsiteY252" fmla="*/ 5968277 h 6281670"/>
                <a:gd name="connsiteX253" fmla="*/ 4005099 w 8613217"/>
                <a:gd name="connsiteY253" fmla="*/ 5995198 h 6281670"/>
                <a:gd name="connsiteX254" fmla="*/ 4071054 w 8613217"/>
                <a:gd name="connsiteY254" fmla="*/ 6040290 h 6281670"/>
                <a:gd name="connsiteX255" fmla="*/ 4100667 w 8613217"/>
                <a:gd name="connsiteY255" fmla="*/ 6026829 h 6281670"/>
                <a:gd name="connsiteX256" fmla="*/ 4110089 w 8613217"/>
                <a:gd name="connsiteY256" fmla="*/ 5993179 h 6281670"/>
                <a:gd name="connsiteX257" fmla="*/ 4124895 w 8613217"/>
                <a:gd name="connsiteY257" fmla="*/ 6032214 h 6281670"/>
                <a:gd name="connsiteX258" fmla="*/ 4117492 w 8613217"/>
                <a:gd name="connsiteY258" fmla="*/ 6106918 h 6281670"/>
                <a:gd name="connsiteX259" fmla="*/ 4080476 w 8613217"/>
                <a:gd name="connsiteY259" fmla="*/ 6141242 h 6281670"/>
                <a:gd name="connsiteX260" fmla="*/ 4176717 w 8613217"/>
                <a:gd name="connsiteY260" fmla="*/ 6189025 h 6281670"/>
                <a:gd name="connsiteX261" fmla="*/ 4170660 w 8613217"/>
                <a:gd name="connsiteY261" fmla="*/ 6271133 h 6281670"/>
                <a:gd name="connsiteX262" fmla="*/ 4195562 w 8613217"/>
                <a:gd name="connsiteY262" fmla="*/ 6277863 h 6281670"/>
                <a:gd name="connsiteX263" fmla="*/ 4261517 w 8613217"/>
                <a:gd name="connsiteY263" fmla="*/ 6267768 h 6281670"/>
                <a:gd name="connsiteX264" fmla="*/ 4289784 w 8613217"/>
                <a:gd name="connsiteY264" fmla="*/ 6247578 h 6281670"/>
                <a:gd name="connsiteX265" fmla="*/ 4295840 w 8613217"/>
                <a:gd name="connsiteY265" fmla="*/ 6204505 h 6281670"/>
                <a:gd name="connsiteX266" fmla="*/ 4305936 w 8613217"/>
                <a:gd name="connsiteY266" fmla="*/ 6182969 h 6281670"/>
                <a:gd name="connsiteX267" fmla="*/ 4324107 w 8613217"/>
                <a:gd name="connsiteY267" fmla="*/ 6199794 h 6281670"/>
                <a:gd name="connsiteX268" fmla="*/ 4336894 w 8613217"/>
                <a:gd name="connsiteY268" fmla="*/ 6230752 h 6281670"/>
                <a:gd name="connsiteX269" fmla="*/ 4342951 w 8613217"/>
                <a:gd name="connsiteY269" fmla="*/ 6226714 h 6281670"/>
                <a:gd name="connsiteX270" fmla="*/ 4369872 w 8613217"/>
                <a:gd name="connsiteY270" fmla="*/ 6185660 h 6281670"/>
                <a:gd name="connsiteX271" fmla="*/ 4382659 w 8613217"/>
                <a:gd name="connsiteY271" fmla="*/ 6234791 h 6281670"/>
                <a:gd name="connsiteX272" fmla="*/ 4406888 w 8613217"/>
                <a:gd name="connsiteY272" fmla="*/ 6265749 h 6281670"/>
                <a:gd name="connsiteX273" fmla="*/ 4484284 w 8613217"/>
                <a:gd name="connsiteY273" fmla="*/ 6275171 h 6281670"/>
                <a:gd name="connsiteX274" fmla="*/ 4499090 w 8613217"/>
                <a:gd name="connsiteY274" fmla="*/ 6272479 h 6281670"/>
                <a:gd name="connsiteX275" fmla="*/ 4512551 w 8613217"/>
                <a:gd name="connsiteY275" fmla="*/ 6181622 h 6281670"/>
                <a:gd name="connsiteX276" fmla="*/ 4572449 w 8613217"/>
                <a:gd name="connsiteY276" fmla="*/ 6153356 h 6281670"/>
                <a:gd name="connsiteX277" fmla="*/ 4575814 w 8613217"/>
                <a:gd name="connsiteY277" fmla="*/ 6127781 h 6281670"/>
                <a:gd name="connsiteX278" fmla="*/ 4538125 w 8613217"/>
                <a:gd name="connsiteY278" fmla="*/ 6076633 h 6281670"/>
                <a:gd name="connsiteX279" fmla="*/ 4536779 w 8613217"/>
                <a:gd name="connsiteY279" fmla="*/ 6042309 h 6281670"/>
                <a:gd name="connsiteX280" fmla="*/ 4573122 w 8613217"/>
                <a:gd name="connsiteY280" fmla="*/ 6032214 h 6281670"/>
                <a:gd name="connsiteX281" fmla="*/ 4637731 w 8613217"/>
                <a:gd name="connsiteY281" fmla="*/ 6051058 h 6281670"/>
                <a:gd name="connsiteX282" fmla="*/ 4665997 w 8613217"/>
                <a:gd name="connsiteY282" fmla="*/ 6029522 h 6281670"/>
                <a:gd name="connsiteX283" fmla="*/ 4665997 w 8613217"/>
                <a:gd name="connsiteY283" fmla="*/ 5985776 h 6281670"/>
                <a:gd name="connsiteX284" fmla="*/ 4681477 w 8613217"/>
                <a:gd name="connsiteY284" fmla="*/ 5966931 h 6281670"/>
                <a:gd name="connsiteX285" fmla="*/ 4701667 w 8613217"/>
                <a:gd name="connsiteY285" fmla="*/ 5981065 h 6281670"/>
                <a:gd name="connsiteX286" fmla="*/ 4724550 w 8613217"/>
                <a:gd name="connsiteY286" fmla="*/ 6054423 h 6281670"/>
                <a:gd name="connsiteX287" fmla="*/ 4743394 w 8613217"/>
                <a:gd name="connsiteY287" fmla="*/ 6073268 h 6281670"/>
                <a:gd name="connsiteX288" fmla="*/ 4752143 w 8613217"/>
                <a:gd name="connsiteY288" fmla="*/ 6050385 h 6281670"/>
                <a:gd name="connsiteX289" fmla="*/ 4752143 w 8613217"/>
                <a:gd name="connsiteY289" fmla="*/ 5996544 h 6281670"/>
                <a:gd name="connsiteX290" fmla="*/ 4800600 w 8613217"/>
                <a:gd name="connsiteY290" fmla="*/ 6046347 h 6281670"/>
                <a:gd name="connsiteX291" fmla="*/ 4859825 w 8613217"/>
                <a:gd name="connsiteY291" fmla="*/ 6088747 h 6281670"/>
                <a:gd name="connsiteX292" fmla="*/ 4932511 w 8613217"/>
                <a:gd name="connsiteY292" fmla="*/ 6036252 h 6281670"/>
                <a:gd name="connsiteX293" fmla="*/ 4919050 w 8613217"/>
                <a:gd name="connsiteY293" fmla="*/ 5940011 h 6281670"/>
                <a:gd name="connsiteX294" fmla="*/ 4830213 w 8613217"/>
                <a:gd name="connsiteY294" fmla="*/ 5933281 h 6281670"/>
                <a:gd name="connsiteX295" fmla="*/ 4779064 w 8613217"/>
                <a:gd name="connsiteY295" fmla="*/ 5876074 h 6281670"/>
                <a:gd name="connsiteX296" fmla="*/ 4778391 w 8613217"/>
                <a:gd name="connsiteY296" fmla="*/ 5829637 h 6281670"/>
                <a:gd name="connsiteX297" fmla="*/ 5091342 w 8613217"/>
                <a:gd name="connsiteY297" fmla="*/ 5236712 h 6281670"/>
                <a:gd name="connsiteX298" fmla="*/ 5116243 w 8613217"/>
                <a:gd name="connsiteY298" fmla="*/ 5202389 h 6281670"/>
                <a:gd name="connsiteX299" fmla="*/ 5269690 w 8613217"/>
                <a:gd name="connsiteY299" fmla="*/ 5086631 h 6281670"/>
                <a:gd name="connsiteX300" fmla="*/ 5744837 w 8613217"/>
                <a:gd name="connsiteY300" fmla="*/ 4795889 h 6281670"/>
                <a:gd name="connsiteX301" fmla="*/ 5814830 w 8613217"/>
                <a:gd name="connsiteY301" fmla="*/ 4775699 h 6281670"/>
                <a:gd name="connsiteX302" fmla="*/ 6103553 w 8613217"/>
                <a:gd name="connsiteY302" fmla="*/ 4765603 h 6281670"/>
                <a:gd name="connsiteX303" fmla="*/ 7086824 w 8613217"/>
                <a:gd name="connsiteY303" fmla="*/ 4811369 h 6281670"/>
                <a:gd name="connsiteX304" fmla="*/ 7489959 w 8613217"/>
                <a:gd name="connsiteY304" fmla="*/ 4805311 h 6281670"/>
                <a:gd name="connsiteX305" fmla="*/ 7516880 w 8613217"/>
                <a:gd name="connsiteY305" fmla="*/ 4801946 h 6281670"/>
                <a:gd name="connsiteX306" fmla="*/ 7536397 w 8613217"/>
                <a:gd name="connsiteY306" fmla="*/ 4800600 h 6281670"/>
                <a:gd name="connsiteX307" fmla="*/ 7619850 w 8613217"/>
                <a:gd name="connsiteY307" fmla="*/ 4791178 h 6281670"/>
                <a:gd name="connsiteX308" fmla="*/ 7661577 w 8613217"/>
                <a:gd name="connsiteY308" fmla="*/ 4813388 h 6281670"/>
                <a:gd name="connsiteX309" fmla="*/ 7920014 w 8613217"/>
                <a:gd name="connsiteY309" fmla="*/ 5004523 h 6281670"/>
                <a:gd name="connsiteX310" fmla="*/ 8354780 w 8613217"/>
                <a:gd name="connsiteY310" fmla="*/ 4830886 h 6281670"/>
                <a:gd name="connsiteX311" fmla="*/ 8579567 w 8613217"/>
                <a:gd name="connsiteY311" fmla="*/ 4409580 h 6281670"/>
                <a:gd name="connsiteX312" fmla="*/ 8613217 w 8613217"/>
                <a:gd name="connsiteY312" fmla="*/ 4250076 h 6281670"/>
                <a:gd name="connsiteX313" fmla="*/ 8613217 w 8613217"/>
                <a:gd name="connsiteY313" fmla="*/ 4196235 h 6281670"/>
                <a:gd name="connsiteX314" fmla="*/ 8420062 w 8613217"/>
                <a:gd name="connsiteY314" fmla="*/ 4211041 h 6281670"/>
                <a:gd name="connsiteX315" fmla="*/ 4571776 w 8613217"/>
                <a:gd name="connsiteY315" fmla="*/ 915970 h 6281670"/>
                <a:gd name="connsiteX316" fmla="*/ 4583890 w 8613217"/>
                <a:gd name="connsiteY316" fmla="*/ 888377 h 6281670"/>
                <a:gd name="connsiteX317" fmla="*/ 4571776 w 8613217"/>
                <a:gd name="connsiteY317" fmla="*/ 915970 h 6281670"/>
                <a:gd name="connsiteX318" fmla="*/ 2362948 w 8613217"/>
                <a:gd name="connsiteY318" fmla="*/ 965100 h 6281670"/>
                <a:gd name="connsiteX319" fmla="*/ 2363621 w 8613217"/>
                <a:gd name="connsiteY319" fmla="*/ 962408 h 6281670"/>
                <a:gd name="connsiteX320" fmla="*/ 2368332 w 8613217"/>
                <a:gd name="connsiteY320" fmla="*/ 967119 h 6281670"/>
                <a:gd name="connsiteX321" fmla="*/ 2362948 w 8613217"/>
                <a:gd name="connsiteY321" fmla="*/ 965100 h 6281670"/>
                <a:gd name="connsiteX322" fmla="*/ 2435633 w 8613217"/>
                <a:gd name="connsiteY322" fmla="*/ 1055284 h 6281670"/>
                <a:gd name="connsiteX323" fmla="*/ 2426211 w 8613217"/>
                <a:gd name="connsiteY323" fmla="*/ 1053265 h 6281670"/>
                <a:gd name="connsiteX324" fmla="*/ 2370351 w 8613217"/>
                <a:gd name="connsiteY324" fmla="*/ 968465 h 6281670"/>
                <a:gd name="connsiteX325" fmla="*/ 2432268 w 8613217"/>
                <a:gd name="connsiteY325" fmla="*/ 1045862 h 6281670"/>
                <a:gd name="connsiteX326" fmla="*/ 2435633 w 8613217"/>
                <a:gd name="connsiteY326" fmla="*/ 1055284 h 6281670"/>
                <a:gd name="connsiteX327" fmla="*/ 695895 w 8613217"/>
                <a:gd name="connsiteY327" fmla="*/ 1016922 h 6281670"/>
                <a:gd name="connsiteX328" fmla="*/ 692530 w 8613217"/>
                <a:gd name="connsiteY328" fmla="*/ 1005481 h 6281670"/>
                <a:gd name="connsiteX329" fmla="*/ 695895 w 8613217"/>
                <a:gd name="connsiteY329" fmla="*/ 1016922 h 6281670"/>
                <a:gd name="connsiteX330" fmla="*/ 4511205 w 8613217"/>
                <a:gd name="connsiteY330" fmla="*/ 6014042 h 6281670"/>
                <a:gd name="connsiteX331" fmla="*/ 4537452 w 8613217"/>
                <a:gd name="connsiteY331" fmla="*/ 5944049 h 6281670"/>
                <a:gd name="connsiteX332" fmla="*/ 4511205 w 8613217"/>
                <a:gd name="connsiteY332" fmla="*/ 6014042 h 6281670"/>
                <a:gd name="connsiteX333" fmla="*/ 4750797 w 8613217"/>
                <a:gd name="connsiteY333" fmla="*/ 5917128 h 6281670"/>
                <a:gd name="connsiteX334" fmla="*/ 4741375 w 8613217"/>
                <a:gd name="connsiteY334" fmla="*/ 5939338 h 6281670"/>
                <a:gd name="connsiteX335" fmla="*/ 4732626 w 8613217"/>
                <a:gd name="connsiteY335" fmla="*/ 5935300 h 6281670"/>
                <a:gd name="connsiteX336" fmla="*/ 4727915 w 8613217"/>
                <a:gd name="connsiteY336" fmla="*/ 5907706 h 6281670"/>
                <a:gd name="connsiteX337" fmla="*/ 4750797 w 8613217"/>
                <a:gd name="connsiteY337" fmla="*/ 5875402 h 6281670"/>
                <a:gd name="connsiteX338" fmla="*/ 4750797 w 8613217"/>
                <a:gd name="connsiteY338" fmla="*/ 5917128 h 6281670"/>
                <a:gd name="connsiteX339" fmla="*/ 4875978 w 8613217"/>
                <a:gd name="connsiteY339" fmla="*/ 5457461 h 6281670"/>
                <a:gd name="connsiteX340" fmla="*/ 4616868 w 8613217"/>
                <a:gd name="connsiteY340" fmla="*/ 5877421 h 6281670"/>
                <a:gd name="connsiteX341" fmla="*/ 4562354 w 8613217"/>
                <a:gd name="connsiteY341" fmla="*/ 5884824 h 6281670"/>
                <a:gd name="connsiteX342" fmla="*/ 4880015 w 8613217"/>
                <a:gd name="connsiteY342" fmla="*/ 5419772 h 6281670"/>
                <a:gd name="connsiteX343" fmla="*/ 4875978 w 8613217"/>
                <a:gd name="connsiteY343" fmla="*/ 5457461 h 6281670"/>
                <a:gd name="connsiteX344" fmla="*/ 5020675 w 8613217"/>
                <a:gd name="connsiteY344" fmla="*/ 5141145 h 6281670"/>
                <a:gd name="connsiteX345" fmla="*/ 4989717 w 8613217"/>
                <a:gd name="connsiteY345" fmla="*/ 5179506 h 6281670"/>
                <a:gd name="connsiteX346" fmla="*/ 4445922 w 8613217"/>
                <a:gd name="connsiteY346" fmla="*/ 5878767 h 6281670"/>
                <a:gd name="connsiteX347" fmla="*/ 4415637 w 8613217"/>
                <a:gd name="connsiteY347" fmla="*/ 5953471 h 6281670"/>
                <a:gd name="connsiteX348" fmla="*/ 4357085 w 8613217"/>
                <a:gd name="connsiteY348" fmla="*/ 6075286 h 6281670"/>
                <a:gd name="connsiteX349" fmla="*/ 4338240 w 8613217"/>
                <a:gd name="connsiteY349" fmla="*/ 6125762 h 6281670"/>
                <a:gd name="connsiteX350" fmla="*/ 4322761 w 8613217"/>
                <a:gd name="connsiteY350" fmla="*/ 6080671 h 6281670"/>
                <a:gd name="connsiteX351" fmla="*/ 4306609 w 8613217"/>
                <a:gd name="connsiteY351" fmla="*/ 6061826 h 6281670"/>
                <a:gd name="connsiteX352" fmla="*/ 4295168 w 8613217"/>
                <a:gd name="connsiteY352" fmla="*/ 6082689 h 6281670"/>
                <a:gd name="connsiteX353" fmla="*/ 4292475 w 8613217"/>
                <a:gd name="connsiteY353" fmla="*/ 6112302 h 6281670"/>
                <a:gd name="connsiteX354" fmla="*/ 4277669 w 8613217"/>
                <a:gd name="connsiteY354" fmla="*/ 6097496 h 6281670"/>
                <a:gd name="connsiteX355" fmla="*/ 4183447 w 8613217"/>
                <a:gd name="connsiteY355" fmla="*/ 5282478 h 6281670"/>
                <a:gd name="connsiteX356" fmla="*/ 4412945 w 8613217"/>
                <a:gd name="connsiteY356" fmla="*/ 4743394 h 6281670"/>
                <a:gd name="connsiteX357" fmla="*/ 5036828 w 8613217"/>
                <a:gd name="connsiteY357" fmla="*/ 3935106 h 6281670"/>
                <a:gd name="connsiteX358" fmla="*/ 5054999 w 8613217"/>
                <a:gd name="connsiteY358" fmla="*/ 3966064 h 6281670"/>
                <a:gd name="connsiteX359" fmla="*/ 5020675 w 8613217"/>
                <a:gd name="connsiteY35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65719 w 8613217"/>
                <a:gd name="connsiteY95" fmla="*/ 2868381 h 6281670"/>
                <a:gd name="connsiteX96" fmla="*/ 4552259 w 8613217"/>
                <a:gd name="connsiteY96" fmla="*/ 2838095 h 6281670"/>
                <a:gd name="connsiteX97" fmla="*/ 4404869 w 8613217"/>
                <a:gd name="connsiteY97" fmla="*/ 2499569 h 6281670"/>
                <a:gd name="connsiteX98" fmla="*/ 4425059 w 8613217"/>
                <a:gd name="connsiteY98" fmla="*/ 2408713 h 6281670"/>
                <a:gd name="connsiteX99" fmla="*/ 4497071 w 8613217"/>
                <a:gd name="connsiteY99" fmla="*/ 2304396 h 6281670"/>
                <a:gd name="connsiteX100" fmla="*/ 4551585 w 8613217"/>
                <a:gd name="connsiteY100" fmla="*/ 2152968 h 6281670"/>
                <a:gd name="connsiteX101" fmla="*/ 4741375 w 8613217"/>
                <a:gd name="connsiteY101" fmla="*/ 1413327 h 6281670"/>
                <a:gd name="connsiteX102" fmla="*/ 4929146 w 8613217"/>
                <a:gd name="connsiteY102" fmla="*/ 819730 h 6281670"/>
                <a:gd name="connsiteX103" fmla="*/ 5233347 w 8613217"/>
                <a:gd name="connsiteY103" fmla="*/ 28940 h 6281670"/>
                <a:gd name="connsiteX104" fmla="*/ 5238058 w 8613217"/>
                <a:gd name="connsiteY104" fmla="*/ 0 h 6281670"/>
                <a:gd name="connsiteX105" fmla="*/ 4976929 w 8613217"/>
                <a:gd name="connsiteY105" fmla="*/ 159504 h 6281670"/>
                <a:gd name="connsiteX106" fmla="*/ 4204984 w 8613217"/>
                <a:gd name="connsiteY106" fmla="*/ 890396 h 6281670"/>
                <a:gd name="connsiteX107" fmla="*/ 3943182 w 8613217"/>
                <a:gd name="connsiteY107" fmla="*/ 2139508 h 6281670"/>
                <a:gd name="connsiteX108" fmla="*/ 4076438 w 8613217"/>
                <a:gd name="connsiteY108" fmla="*/ 2389868 h 6281670"/>
                <a:gd name="connsiteX109" fmla="*/ 4215079 w 8613217"/>
                <a:gd name="connsiteY109" fmla="*/ 2474668 h 6281670"/>
                <a:gd name="connsiteX110" fmla="*/ 4244018 w 8613217"/>
                <a:gd name="connsiteY110" fmla="*/ 2445055 h 6281670"/>
                <a:gd name="connsiteX111" fmla="*/ 4230558 w 8613217"/>
                <a:gd name="connsiteY111" fmla="*/ 1718875 h 6281670"/>
                <a:gd name="connsiteX112" fmla="*/ 4411599 w 8613217"/>
                <a:gd name="connsiteY112" fmla="*/ 1186522 h 6281670"/>
                <a:gd name="connsiteX113" fmla="*/ 4552259 w 8613217"/>
                <a:gd name="connsiteY113" fmla="*/ 934815 h 6281670"/>
                <a:gd name="connsiteX114" fmla="*/ 4572449 w 8613217"/>
                <a:gd name="connsiteY114" fmla="*/ 920008 h 6281670"/>
                <a:gd name="connsiteX115" fmla="*/ 4553604 w 8613217"/>
                <a:gd name="connsiteY115" fmla="*/ 956351 h 6281670"/>
                <a:gd name="connsiteX116" fmla="*/ 4390735 w 8613217"/>
                <a:gd name="connsiteY116" fmla="*/ 1302280 h 6281670"/>
                <a:gd name="connsiteX117" fmla="*/ 4340260 w 8613217"/>
                <a:gd name="connsiteY117" fmla="*/ 2524471 h 6281670"/>
                <a:gd name="connsiteX118" fmla="*/ 4501109 w 8613217"/>
                <a:gd name="connsiteY118" fmla="*/ 2892609 h 6281670"/>
                <a:gd name="connsiteX119" fmla="*/ 4519281 w 8613217"/>
                <a:gd name="connsiteY119" fmla="*/ 2931644 h 6281670"/>
                <a:gd name="connsiteX120" fmla="*/ 4692918 w 8613217"/>
                <a:gd name="connsiteY120" fmla="*/ 3241230 h 6281670"/>
                <a:gd name="connsiteX121" fmla="*/ 4992409 w 8613217"/>
                <a:gd name="connsiteY121" fmla="*/ 3809925 h 6281670"/>
                <a:gd name="connsiteX122" fmla="*/ 5000485 w 8613217"/>
                <a:gd name="connsiteY122" fmla="*/ 3847614 h 6281670"/>
                <a:gd name="connsiteX123" fmla="*/ 4993755 w 8613217"/>
                <a:gd name="connsiteY123" fmla="*/ 3855017 h 6281670"/>
                <a:gd name="connsiteX124" fmla="*/ 4993082 w 8613217"/>
                <a:gd name="connsiteY124" fmla="*/ 3855690 h 6281670"/>
                <a:gd name="connsiteX125" fmla="*/ 4982313 w 8613217"/>
                <a:gd name="connsiteY125" fmla="*/ 3867131 h 6281670"/>
                <a:gd name="connsiteX126" fmla="*/ 4626290 w 8613217"/>
                <a:gd name="connsiteY126" fmla="*/ 4274977 h 6281670"/>
                <a:gd name="connsiteX127" fmla="*/ 4180755 w 8613217"/>
                <a:gd name="connsiteY127" fmla="*/ 4968853 h 6281670"/>
                <a:gd name="connsiteX128" fmla="*/ 4071727 w 8613217"/>
                <a:gd name="connsiteY128" fmla="*/ 5853192 h 6281670"/>
                <a:gd name="connsiteX129" fmla="*/ 4040769 w 8613217"/>
                <a:gd name="connsiteY129" fmla="*/ 5907706 h 6281670"/>
                <a:gd name="connsiteX130" fmla="*/ 4005099 w 8613217"/>
                <a:gd name="connsiteY130" fmla="*/ 5881459 h 6281670"/>
                <a:gd name="connsiteX131" fmla="*/ 4007791 w 8613217"/>
                <a:gd name="connsiteY131" fmla="*/ 5830983 h 6281670"/>
                <a:gd name="connsiteX132" fmla="*/ 3990293 w 8613217"/>
                <a:gd name="connsiteY132" fmla="*/ 5807427 h 6281670"/>
                <a:gd name="connsiteX133" fmla="*/ 3964045 w 8613217"/>
                <a:gd name="connsiteY133" fmla="*/ 5789256 h 6281670"/>
                <a:gd name="connsiteX134" fmla="*/ 3941836 w 8613217"/>
                <a:gd name="connsiteY134" fmla="*/ 5705129 h 6281670"/>
                <a:gd name="connsiteX135" fmla="*/ 3908185 w 8613217"/>
                <a:gd name="connsiteY135" fmla="*/ 5236040 h 6281670"/>
                <a:gd name="connsiteX136" fmla="*/ 3918953 w 8613217"/>
                <a:gd name="connsiteY136" fmla="*/ 4237288 h 6281670"/>
                <a:gd name="connsiteX137" fmla="*/ 3786370 w 8613217"/>
                <a:gd name="connsiteY137" fmla="*/ 3122779 h 6281670"/>
                <a:gd name="connsiteX138" fmla="*/ 3570333 w 8613217"/>
                <a:gd name="connsiteY138" fmla="*/ 2570236 h 6281670"/>
                <a:gd name="connsiteX139" fmla="*/ 3563603 w 8613217"/>
                <a:gd name="connsiteY139" fmla="*/ 2556776 h 6281670"/>
                <a:gd name="connsiteX140" fmla="*/ 3556872 w 8613217"/>
                <a:gd name="connsiteY140" fmla="*/ 2543315 h 6281670"/>
                <a:gd name="connsiteX141" fmla="*/ 3531298 w 8613217"/>
                <a:gd name="connsiteY141" fmla="*/ 2494185 h 6281670"/>
                <a:gd name="connsiteX142" fmla="*/ 3525241 w 8613217"/>
                <a:gd name="connsiteY142" fmla="*/ 2482071 h 6281670"/>
                <a:gd name="connsiteX143" fmla="*/ 3410829 w 8613217"/>
                <a:gd name="connsiteY143" fmla="*/ 2273437 h 6281670"/>
                <a:gd name="connsiteX144" fmla="*/ 3411502 w 8613217"/>
                <a:gd name="connsiteY144" fmla="*/ 2229018 h 6281670"/>
                <a:gd name="connsiteX145" fmla="*/ 3451209 w 8613217"/>
                <a:gd name="connsiteY145" fmla="*/ 2126720 h 6281670"/>
                <a:gd name="connsiteX146" fmla="*/ 3431692 w 8613217"/>
                <a:gd name="connsiteY146" fmla="*/ 1895877 h 6281670"/>
                <a:gd name="connsiteX147" fmla="*/ 3186715 w 8613217"/>
                <a:gd name="connsiteY147" fmla="*/ 1401886 h 6281670"/>
                <a:gd name="connsiteX148" fmla="*/ 2531874 w 8613217"/>
                <a:gd name="connsiteY148" fmla="*/ 701952 h 6281670"/>
                <a:gd name="connsiteX149" fmla="*/ 1731662 w 8613217"/>
                <a:gd name="connsiteY149" fmla="*/ 39035 h 6281670"/>
                <a:gd name="connsiteX150" fmla="*/ 1722913 w 8613217"/>
                <a:gd name="connsiteY150" fmla="*/ 36343 h 6281670"/>
                <a:gd name="connsiteX151" fmla="*/ 1723586 w 8613217"/>
                <a:gd name="connsiteY151" fmla="*/ 47111 h 6281670"/>
                <a:gd name="connsiteX152" fmla="*/ 1984042 w 8613217"/>
                <a:gd name="connsiteY152" fmla="*/ 871552 h 6281670"/>
                <a:gd name="connsiteX153" fmla="*/ 2773486 w 8613217"/>
                <a:gd name="connsiteY153" fmla="*/ 2064130 h 6281670"/>
                <a:gd name="connsiteX154" fmla="*/ 3058170 w 8613217"/>
                <a:gd name="connsiteY154" fmla="*/ 2286897 h 6281670"/>
                <a:gd name="connsiteX155" fmla="*/ 3235845 w 8613217"/>
                <a:gd name="connsiteY155" fmla="*/ 2329297 h 6281670"/>
                <a:gd name="connsiteX156" fmla="*/ 3256709 w 8613217"/>
                <a:gd name="connsiteY156" fmla="*/ 2294974 h 6281670"/>
                <a:gd name="connsiteX157" fmla="*/ 3083072 w 8613217"/>
                <a:gd name="connsiteY157" fmla="*/ 1999521 h 6281670"/>
                <a:gd name="connsiteX158" fmla="*/ 2450440 w 8613217"/>
                <a:gd name="connsiteY158" fmla="*/ 1092973 h 6281670"/>
                <a:gd name="connsiteX159" fmla="*/ 2432941 w 8613217"/>
                <a:gd name="connsiteY159" fmla="*/ 1062014 h 6281670"/>
                <a:gd name="connsiteX160" fmla="*/ 2454478 w 8613217"/>
                <a:gd name="connsiteY160" fmla="*/ 1076820 h 6281670"/>
                <a:gd name="connsiteX161" fmla="*/ 2967986 w 8613217"/>
                <a:gd name="connsiteY161" fmla="*/ 1739738 h 6281670"/>
                <a:gd name="connsiteX162" fmla="*/ 3266131 w 8613217"/>
                <a:gd name="connsiteY162" fmla="*/ 2175850 h 6281670"/>
                <a:gd name="connsiteX163" fmla="*/ 3457939 w 8613217"/>
                <a:gd name="connsiteY163" fmla="*/ 2509665 h 6281670"/>
                <a:gd name="connsiteX164" fmla="*/ 3464670 w 8613217"/>
                <a:gd name="connsiteY164" fmla="*/ 2523125 h 6281670"/>
                <a:gd name="connsiteX165" fmla="*/ 3471400 w 8613217"/>
                <a:gd name="connsiteY165" fmla="*/ 2536585 h 6281670"/>
                <a:gd name="connsiteX166" fmla="*/ 3478130 w 8613217"/>
                <a:gd name="connsiteY166" fmla="*/ 2550045 h 6281670"/>
                <a:gd name="connsiteX167" fmla="*/ 3484860 w 8613217"/>
                <a:gd name="connsiteY167" fmla="*/ 2563506 h 6281670"/>
                <a:gd name="connsiteX168" fmla="*/ 3491590 w 8613217"/>
                <a:gd name="connsiteY168" fmla="*/ 2576966 h 6281670"/>
                <a:gd name="connsiteX169" fmla="*/ 3498320 w 8613217"/>
                <a:gd name="connsiteY169" fmla="*/ 2590426 h 6281670"/>
                <a:gd name="connsiteX170" fmla="*/ 3504378 w 8613217"/>
                <a:gd name="connsiteY170" fmla="*/ 2605906 h 6281670"/>
                <a:gd name="connsiteX171" fmla="*/ 3733875 w 8613217"/>
                <a:gd name="connsiteY171" fmla="*/ 3249979 h 6281670"/>
                <a:gd name="connsiteX172" fmla="*/ 3823385 w 8613217"/>
                <a:gd name="connsiteY172" fmla="*/ 4359777 h 6281670"/>
                <a:gd name="connsiteX173" fmla="*/ 3816655 w 8613217"/>
                <a:gd name="connsiteY173" fmla="*/ 4369199 h 6281670"/>
                <a:gd name="connsiteX174" fmla="*/ 3800503 w 8613217"/>
                <a:gd name="connsiteY174" fmla="*/ 4322761 h 6281670"/>
                <a:gd name="connsiteX175" fmla="*/ 3407464 w 8613217"/>
                <a:gd name="connsiteY175" fmla="*/ 3663208 h 6281670"/>
                <a:gd name="connsiteX176" fmla="*/ 2516395 w 8613217"/>
                <a:gd name="connsiteY176" fmla="*/ 2980101 h 6281670"/>
                <a:gd name="connsiteX177" fmla="*/ 2502934 w 8613217"/>
                <a:gd name="connsiteY177" fmla="*/ 2971351 h 6281670"/>
                <a:gd name="connsiteX178" fmla="*/ 2390541 w 8613217"/>
                <a:gd name="connsiteY178" fmla="*/ 2898666 h 6281670"/>
                <a:gd name="connsiteX179" fmla="*/ 2247863 w 8613217"/>
                <a:gd name="connsiteY179" fmla="*/ 2802425 h 6281670"/>
                <a:gd name="connsiteX180" fmla="*/ 2055381 w 8613217"/>
                <a:gd name="connsiteY180" fmla="*/ 2665131 h 6281670"/>
                <a:gd name="connsiteX181" fmla="*/ 1471879 w 8613217"/>
                <a:gd name="connsiteY181" fmla="*/ 2148930 h 6281670"/>
                <a:gd name="connsiteX182" fmla="*/ 1461111 w 8613217"/>
                <a:gd name="connsiteY182" fmla="*/ 2109895 h 6281670"/>
                <a:gd name="connsiteX183" fmla="*/ 1501492 w 8613217"/>
                <a:gd name="connsiteY183" fmla="*/ 1918759 h 6281670"/>
                <a:gd name="connsiteX184" fmla="*/ 1395155 w 8613217"/>
                <a:gd name="connsiteY184" fmla="*/ 1570812 h 6281670"/>
                <a:gd name="connsiteX185" fmla="*/ 937507 w 8613217"/>
                <a:gd name="connsiteY185" fmla="*/ 860783 h 6281670"/>
                <a:gd name="connsiteX186" fmla="*/ 682435 w 8613217"/>
                <a:gd name="connsiteY186" fmla="*/ 471109 h 6281670"/>
                <a:gd name="connsiteX187" fmla="*/ 590905 w 8613217"/>
                <a:gd name="connsiteY187" fmla="*/ 214691 h 6281670"/>
                <a:gd name="connsiteX188" fmla="*/ 581483 w 8613217"/>
                <a:gd name="connsiteY188" fmla="*/ 222767 h 6281670"/>
                <a:gd name="connsiteX189" fmla="*/ 555909 w 8613217"/>
                <a:gd name="connsiteY189" fmla="*/ 262475 h 6281670"/>
                <a:gd name="connsiteX190" fmla="*/ 423998 w 8613217"/>
                <a:gd name="connsiteY190" fmla="*/ 619845 h 6281670"/>
                <a:gd name="connsiteX191" fmla="*/ 443515 w 8613217"/>
                <a:gd name="connsiteY191" fmla="*/ 1227575 h 6281670"/>
                <a:gd name="connsiteX192" fmla="*/ 806942 w 8613217"/>
                <a:gd name="connsiteY192" fmla="*/ 1996156 h 6281670"/>
                <a:gd name="connsiteX193" fmla="*/ 1087589 w 8613217"/>
                <a:gd name="connsiteY193" fmla="*/ 2216231 h 6281670"/>
                <a:gd name="connsiteX194" fmla="*/ 1317086 w 8613217"/>
                <a:gd name="connsiteY194" fmla="*/ 2233729 h 6281670"/>
                <a:gd name="connsiteX195" fmla="*/ 1327181 w 8613217"/>
                <a:gd name="connsiteY195" fmla="*/ 2198060 h 6281670"/>
                <a:gd name="connsiteX196" fmla="*/ 816364 w 8613217"/>
                <a:gd name="connsiteY196" fmla="*/ 1324489 h 6281670"/>
                <a:gd name="connsiteX197" fmla="*/ 702625 w 8613217"/>
                <a:gd name="connsiteY197" fmla="*/ 1031056 h 6281670"/>
                <a:gd name="connsiteX198" fmla="*/ 767908 w 8613217"/>
                <a:gd name="connsiteY198" fmla="*/ 1173061 h 6281670"/>
                <a:gd name="connsiteX199" fmla="*/ 1444285 w 8613217"/>
                <a:gd name="connsiteY199" fmla="*/ 2226326 h 6281670"/>
                <a:gd name="connsiteX200" fmla="*/ 2209501 w 8613217"/>
                <a:gd name="connsiteY200" fmla="*/ 2876457 h 6281670"/>
                <a:gd name="connsiteX201" fmla="*/ 2308434 w 8613217"/>
                <a:gd name="connsiteY201" fmla="*/ 2939720 h 6281670"/>
                <a:gd name="connsiteX202" fmla="*/ 2340738 w 8613217"/>
                <a:gd name="connsiteY202" fmla="*/ 2972025 h 6281670"/>
                <a:gd name="connsiteX203" fmla="*/ 2302377 w 8613217"/>
                <a:gd name="connsiteY203" fmla="*/ 2972025 h 6281670"/>
                <a:gd name="connsiteX204" fmla="*/ 2266034 w 8613217"/>
                <a:gd name="connsiteY204" fmla="*/ 2967313 h 6281670"/>
                <a:gd name="connsiteX205" fmla="*/ 1817807 w 8613217"/>
                <a:gd name="connsiteY205" fmla="*/ 3025866 h 6281670"/>
                <a:gd name="connsiteX206" fmla="*/ 1007500 w 8613217"/>
                <a:gd name="connsiteY206" fmla="*/ 3309877 h 6281670"/>
                <a:gd name="connsiteX207" fmla="*/ 960389 w 8613217"/>
                <a:gd name="connsiteY207" fmla="*/ 3293725 h 6281670"/>
                <a:gd name="connsiteX208" fmla="*/ 446207 w 8613217"/>
                <a:gd name="connsiteY208" fmla="*/ 3134221 h 6281670"/>
                <a:gd name="connsiteX209" fmla="*/ 217383 w 8613217"/>
                <a:gd name="connsiteY209" fmla="*/ 3227096 h 6281670"/>
                <a:gd name="connsiteX210" fmla="*/ 0 w 8613217"/>
                <a:gd name="connsiteY210" fmla="*/ 3236518 h 6281670"/>
                <a:gd name="connsiteX211" fmla="*/ 0 w 8613217"/>
                <a:gd name="connsiteY211" fmla="*/ 3330740 h 6281670"/>
                <a:gd name="connsiteX212" fmla="*/ 9422 w 8613217"/>
                <a:gd name="connsiteY212" fmla="*/ 3346892 h 6281670"/>
                <a:gd name="connsiteX213" fmla="*/ 255072 w 8613217"/>
                <a:gd name="connsiteY213" fmla="*/ 3717723 h 6281670"/>
                <a:gd name="connsiteX214" fmla="*/ 747044 w 8613217"/>
                <a:gd name="connsiteY214" fmla="*/ 3826078 h 6281670"/>
                <a:gd name="connsiteX215" fmla="*/ 1016249 w 8613217"/>
                <a:gd name="connsiteY215" fmla="*/ 3490244 h 6281670"/>
                <a:gd name="connsiteX216" fmla="*/ 981253 w 8613217"/>
                <a:gd name="connsiteY216" fmla="*/ 3461305 h 6281670"/>
                <a:gd name="connsiteX217" fmla="*/ 563312 w 8613217"/>
                <a:gd name="connsiteY217" fmla="*/ 3490917 h 6281670"/>
                <a:gd name="connsiteX218" fmla="*/ 390347 w 8613217"/>
                <a:gd name="connsiteY218" fmla="*/ 3460632 h 6281670"/>
                <a:gd name="connsiteX219" fmla="*/ 489953 w 8613217"/>
                <a:gd name="connsiteY219" fmla="*/ 3463997 h 6281670"/>
                <a:gd name="connsiteX220" fmla="*/ 903183 w 8613217"/>
                <a:gd name="connsiteY220" fmla="*/ 3408137 h 6281670"/>
                <a:gd name="connsiteX221" fmla="*/ 1043170 w 8613217"/>
                <a:gd name="connsiteY221" fmla="*/ 3372467 h 6281670"/>
                <a:gd name="connsiteX222" fmla="*/ 1508895 w 8613217"/>
                <a:gd name="connsiteY222" fmla="*/ 3218347 h 6281670"/>
                <a:gd name="connsiteX223" fmla="*/ 1912029 w 8613217"/>
                <a:gd name="connsiteY223" fmla="*/ 3101243 h 6281670"/>
                <a:gd name="connsiteX224" fmla="*/ 1912029 w 8613217"/>
                <a:gd name="connsiteY224" fmla="*/ 3101243 h 6281670"/>
                <a:gd name="connsiteX225" fmla="*/ 1924816 w 8613217"/>
                <a:gd name="connsiteY225" fmla="*/ 3099224 h 6281670"/>
                <a:gd name="connsiteX226" fmla="*/ 1986061 w 8613217"/>
                <a:gd name="connsiteY226" fmla="*/ 3087783 h 6281670"/>
                <a:gd name="connsiteX227" fmla="*/ 1992791 w 8613217"/>
                <a:gd name="connsiteY227" fmla="*/ 3087110 h 6281670"/>
                <a:gd name="connsiteX228" fmla="*/ 2087013 w 8613217"/>
                <a:gd name="connsiteY228" fmla="*/ 3074322 h 6281670"/>
                <a:gd name="connsiteX229" fmla="*/ 2113933 w 8613217"/>
                <a:gd name="connsiteY229" fmla="*/ 3072976 h 6281670"/>
                <a:gd name="connsiteX230" fmla="*/ 2118644 w 8613217"/>
                <a:gd name="connsiteY230" fmla="*/ 3064227 h 6281670"/>
                <a:gd name="connsiteX231" fmla="*/ 2257958 w 8613217"/>
                <a:gd name="connsiteY231" fmla="*/ 3064227 h 6281670"/>
                <a:gd name="connsiteX232" fmla="*/ 2262669 w 8613217"/>
                <a:gd name="connsiteY232" fmla="*/ 3072976 h 6281670"/>
                <a:gd name="connsiteX233" fmla="*/ 2434960 w 8613217"/>
                <a:gd name="connsiteY233" fmla="*/ 3101243 h 6281670"/>
                <a:gd name="connsiteX234" fmla="*/ 2635518 w 8613217"/>
                <a:gd name="connsiteY234" fmla="*/ 3164506 h 6281670"/>
                <a:gd name="connsiteX235" fmla="*/ 3038653 w 8613217"/>
                <a:gd name="connsiteY235" fmla="*/ 3453902 h 6281670"/>
                <a:gd name="connsiteX236" fmla="*/ 3580428 w 8613217"/>
                <a:gd name="connsiteY236" fmla="*/ 4087880 h 6281670"/>
                <a:gd name="connsiteX237" fmla="*/ 3776274 w 8613217"/>
                <a:gd name="connsiteY237" fmla="*/ 4626290 h 6281670"/>
                <a:gd name="connsiteX238" fmla="*/ 3813963 w 8613217"/>
                <a:gd name="connsiteY238" fmla="*/ 4802619 h 6281670"/>
                <a:gd name="connsiteX239" fmla="*/ 3811944 w 8613217"/>
                <a:gd name="connsiteY239" fmla="*/ 5407658 h 6281670"/>
                <a:gd name="connsiteX240" fmla="*/ 3881265 w 8613217"/>
                <a:gd name="connsiteY240" fmla="*/ 5874056 h 6281670"/>
                <a:gd name="connsiteX241" fmla="*/ 3879919 w 8613217"/>
                <a:gd name="connsiteY241" fmla="*/ 5898957 h 6281670"/>
                <a:gd name="connsiteX242" fmla="*/ 3757430 w 8613217"/>
                <a:gd name="connsiteY242" fmla="*/ 5946068 h 6281670"/>
                <a:gd name="connsiteX243" fmla="*/ 3743970 w 8613217"/>
                <a:gd name="connsiteY243" fmla="*/ 6053750 h 6281670"/>
                <a:gd name="connsiteX244" fmla="*/ 3803195 w 8613217"/>
                <a:gd name="connsiteY244" fmla="*/ 6092112 h 6281670"/>
                <a:gd name="connsiteX245" fmla="*/ 3896071 w 8613217"/>
                <a:gd name="connsiteY245" fmla="*/ 6023464 h 6281670"/>
                <a:gd name="connsiteX246" fmla="*/ 3920972 w 8613217"/>
                <a:gd name="connsiteY246" fmla="*/ 5996544 h 6281670"/>
                <a:gd name="connsiteX247" fmla="*/ 3918953 w 8613217"/>
                <a:gd name="connsiteY247" fmla="*/ 6053077 h 6281670"/>
                <a:gd name="connsiteX248" fmla="*/ 3931741 w 8613217"/>
                <a:gd name="connsiteY248" fmla="*/ 6077978 h 6281670"/>
                <a:gd name="connsiteX249" fmla="*/ 3951931 w 8613217"/>
                <a:gd name="connsiteY249" fmla="*/ 6055769 h 6281670"/>
                <a:gd name="connsiteX250" fmla="*/ 3972121 w 8613217"/>
                <a:gd name="connsiteY250" fmla="*/ 5988468 h 6281670"/>
                <a:gd name="connsiteX251" fmla="*/ 3994331 w 8613217"/>
                <a:gd name="connsiteY251" fmla="*/ 5968277 h 6281670"/>
                <a:gd name="connsiteX252" fmla="*/ 4005099 w 8613217"/>
                <a:gd name="connsiteY252" fmla="*/ 5995198 h 6281670"/>
                <a:gd name="connsiteX253" fmla="*/ 4071054 w 8613217"/>
                <a:gd name="connsiteY253" fmla="*/ 6040290 h 6281670"/>
                <a:gd name="connsiteX254" fmla="*/ 4100667 w 8613217"/>
                <a:gd name="connsiteY254" fmla="*/ 6026829 h 6281670"/>
                <a:gd name="connsiteX255" fmla="*/ 4110089 w 8613217"/>
                <a:gd name="connsiteY255" fmla="*/ 5993179 h 6281670"/>
                <a:gd name="connsiteX256" fmla="*/ 4124895 w 8613217"/>
                <a:gd name="connsiteY256" fmla="*/ 6032214 h 6281670"/>
                <a:gd name="connsiteX257" fmla="*/ 4117492 w 8613217"/>
                <a:gd name="connsiteY257" fmla="*/ 6106918 h 6281670"/>
                <a:gd name="connsiteX258" fmla="*/ 4080476 w 8613217"/>
                <a:gd name="connsiteY258" fmla="*/ 6141242 h 6281670"/>
                <a:gd name="connsiteX259" fmla="*/ 4176717 w 8613217"/>
                <a:gd name="connsiteY259" fmla="*/ 6189025 h 6281670"/>
                <a:gd name="connsiteX260" fmla="*/ 4170660 w 8613217"/>
                <a:gd name="connsiteY260" fmla="*/ 6271133 h 6281670"/>
                <a:gd name="connsiteX261" fmla="*/ 4195562 w 8613217"/>
                <a:gd name="connsiteY261" fmla="*/ 6277863 h 6281670"/>
                <a:gd name="connsiteX262" fmla="*/ 4261517 w 8613217"/>
                <a:gd name="connsiteY262" fmla="*/ 6267768 h 6281670"/>
                <a:gd name="connsiteX263" fmla="*/ 4289784 w 8613217"/>
                <a:gd name="connsiteY263" fmla="*/ 6247578 h 6281670"/>
                <a:gd name="connsiteX264" fmla="*/ 4295840 w 8613217"/>
                <a:gd name="connsiteY264" fmla="*/ 6204505 h 6281670"/>
                <a:gd name="connsiteX265" fmla="*/ 4305936 w 8613217"/>
                <a:gd name="connsiteY265" fmla="*/ 6182969 h 6281670"/>
                <a:gd name="connsiteX266" fmla="*/ 4324107 w 8613217"/>
                <a:gd name="connsiteY266" fmla="*/ 6199794 h 6281670"/>
                <a:gd name="connsiteX267" fmla="*/ 4336894 w 8613217"/>
                <a:gd name="connsiteY267" fmla="*/ 6230752 h 6281670"/>
                <a:gd name="connsiteX268" fmla="*/ 4342951 w 8613217"/>
                <a:gd name="connsiteY268" fmla="*/ 6226714 h 6281670"/>
                <a:gd name="connsiteX269" fmla="*/ 4369872 w 8613217"/>
                <a:gd name="connsiteY269" fmla="*/ 6185660 h 6281670"/>
                <a:gd name="connsiteX270" fmla="*/ 4382659 w 8613217"/>
                <a:gd name="connsiteY270" fmla="*/ 6234791 h 6281670"/>
                <a:gd name="connsiteX271" fmla="*/ 4406888 w 8613217"/>
                <a:gd name="connsiteY271" fmla="*/ 6265749 h 6281670"/>
                <a:gd name="connsiteX272" fmla="*/ 4484284 w 8613217"/>
                <a:gd name="connsiteY272" fmla="*/ 6275171 h 6281670"/>
                <a:gd name="connsiteX273" fmla="*/ 4499090 w 8613217"/>
                <a:gd name="connsiteY273" fmla="*/ 6272479 h 6281670"/>
                <a:gd name="connsiteX274" fmla="*/ 4512551 w 8613217"/>
                <a:gd name="connsiteY274" fmla="*/ 6181622 h 6281670"/>
                <a:gd name="connsiteX275" fmla="*/ 4572449 w 8613217"/>
                <a:gd name="connsiteY275" fmla="*/ 6153356 h 6281670"/>
                <a:gd name="connsiteX276" fmla="*/ 4575814 w 8613217"/>
                <a:gd name="connsiteY276" fmla="*/ 6127781 h 6281670"/>
                <a:gd name="connsiteX277" fmla="*/ 4538125 w 8613217"/>
                <a:gd name="connsiteY277" fmla="*/ 6076633 h 6281670"/>
                <a:gd name="connsiteX278" fmla="*/ 4536779 w 8613217"/>
                <a:gd name="connsiteY278" fmla="*/ 6042309 h 6281670"/>
                <a:gd name="connsiteX279" fmla="*/ 4573122 w 8613217"/>
                <a:gd name="connsiteY279" fmla="*/ 6032214 h 6281670"/>
                <a:gd name="connsiteX280" fmla="*/ 4637731 w 8613217"/>
                <a:gd name="connsiteY280" fmla="*/ 6051058 h 6281670"/>
                <a:gd name="connsiteX281" fmla="*/ 4665997 w 8613217"/>
                <a:gd name="connsiteY281" fmla="*/ 6029522 h 6281670"/>
                <a:gd name="connsiteX282" fmla="*/ 4665997 w 8613217"/>
                <a:gd name="connsiteY282" fmla="*/ 5985776 h 6281670"/>
                <a:gd name="connsiteX283" fmla="*/ 4681477 w 8613217"/>
                <a:gd name="connsiteY283" fmla="*/ 5966931 h 6281670"/>
                <a:gd name="connsiteX284" fmla="*/ 4701667 w 8613217"/>
                <a:gd name="connsiteY284" fmla="*/ 5981065 h 6281670"/>
                <a:gd name="connsiteX285" fmla="*/ 4724550 w 8613217"/>
                <a:gd name="connsiteY285" fmla="*/ 6054423 h 6281670"/>
                <a:gd name="connsiteX286" fmla="*/ 4743394 w 8613217"/>
                <a:gd name="connsiteY286" fmla="*/ 6073268 h 6281670"/>
                <a:gd name="connsiteX287" fmla="*/ 4752143 w 8613217"/>
                <a:gd name="connsiteY287" fmla="*/ 6050385 h 6281670"/>
                <a:gd name="connsiteX288" fmla="*/ 4752143 w 8613217"/>
                <a:gd name="connsiteY288" fmla="*/ 5996544 h 6281670"/>
                <a:gd name="connsiteX289" fmla="*/ 4800600 w 8613217"/>
                <a:gd name="connsiteY289" fmla="*/ 6046347 h 6281670"/>
                <a:gd name="connsiteX290" fmla="*/ 4859825 w 8613217"/>
                <a:gd name="connsiteY290" fmla="*/ 6088747 h 6281670"/>
                <a:gd name="connsiteX291" fmla="*/ 4932511 w 8613217"/>
                <a:gd name="connsiteY291" fmla="*/ 6036252 h 6281670"/>
                <a:gd name="connsiteX292" fmla="*/ 4919050 w 8613217"/>
                <a:gd name="connsiteY292" fmla="*/ 5940011 h 6281670"/>
                <a:gd name="connsiteX293" fmla="*/ 4830213 w 8613217"/>
                <a:gd name="connsiteY293" fmla="*/ 5933281 h 6281670"/>
                <a:gd name="connsiteX294" fmla="*/ 4779064 w 8613217"/>
                <a:gd name="connsiteY294" fmla="*/ 5876074 h 6281670"/>
                <a:gd name="connsiteX295" fmla="*/ 4778391 w 8613217"/>
                <a:gd name="connsiteY295" fmla="*/ 5829637 h 6281670"/>
                <a:gd name="connsiteX296" fmla="*/ 5091342 w 8613217"/>
                <a:gd name="connsiteY296" fmla="*/ 5236712 h 6281670"/>
                <a:gd name="connsiteX297" fmla="*/ 5116243 w 8613217"/>
                <a:gd name="connsiteY297" fmla="*/ 5202389 h 6281670"/>
                <a:gd name="connsiteX298" fmla="*/ 5269690 w 8613217"/>
                <a:gd name="connsiteY298" fmla="*/ 5086631 h 6281670"/>
                <a:gd name="connsiteX299" fmla="*/ 5744837 w 8613217"/>
                <a:gd name="connsiteY299" fmla="*/ 4795889 h 6281670"/>
                <a:gd name="connsiteX300" fmla="*/ 5814830 w 8613217"/>
                <a:gd name="connsiteY300" fmla="*/ 4775699 h 6281670"/>
                <a:gd name="connsiteX301" fmla="*/ 6103553 w 8613217"/>
                <a:gd name="connsiteY301" fmla="*/ 4765603 h 6281670"/>
                <a:gd name="connsiteX302" fmla="*/ 7086824 w 8613217"/>
                <a:gd name="connsiteY302" fmla="*/ 4811369 h 6281670"/>
                <a:gd name="connsiteX303" fmla="*/ 7489959 w 8613217"/>
                <a:gd name="connsiteY303" fmla="*/ 4805311 h 6281670"/>
                <a:gd name="connsiteX304" fmla="*/ 7516880 w 8613217"/>
                <a:gd name="connsiteY304" fmla="*/ 4801946 h 6281670"/>
                <a:gd name="connsiteX305" fmla="*/ 7536397 w 8613217"/>
                <a:gd name="connsiteY305" fmla="*/ 4800600 h 6281670"/>
                <a:gd name="connsiteX306" fmla="*/ 7619850 w 8613217"/>
                <a:gd name="connsiteY306" fmla="*/ 4791178 h 6281670"/>
                <a:gd name="connsiteX307" fmla="*/ 7661577 w 8613217"/>
                <a:gd name="connsiteY307" fmla="*/ 4813388 h 6281670"/>
                <a:gd name="connsiteX308" fmla="*/ 7920014 w 8613217"/>
                <a:gd name="connsiteY308" fmla="*/ 5004523 h 6281670"/>
                <a:gd name="connsiteX309" fmla="*/ 8354780 w 8613217"/>
                <a:gd name="connsiteY309" fmla="*/ 4830886 h 6281670"/>
                <a:gd name="connsiteX310" fmla="*/ 8579567 w 8613217"/>
                <a:gd name="connsiteY310" fmla="*/ 4409580 h 6281670"/>
                <a:gd name="connsiteX311" fmla="*/ 8613217 w 8613217"/>
                <a:gd name="connsiteY311" fmla="*/ 4250076 h 6281670"/>
                <a:gd name="connsiteX312" fmla="*/ 8613217 w 8613217"/>
                <a:gd name="connsiteY312" fmla="*/ 4196235 h 6281670"/>
                <a:gd name="connsiteX313" fmla="*/ 8420062 w 8613217"/>
                <a:gd name="connsiteY313" fmla="*/ 4211041 h 6281670"/>
                <a:gd name="connsiteX314" fmla="*/ 4571776 w 8613217"/>
                <a:gd name="connsiteY314" fmla="*/ 915970 h 6281670"/>
                <a:gd name="connsiteX315" fmla="*/ 4583890 w 8613217"/>
                <a:gd name="connsiteY315" fmla="*/ 888377 h 6281670"/>
                <a:gd name="connsiteX316" fmla="*/ 4571776 w 8613217"/>
                <a:gd name="connsiteY316" fmla="*/ 915970 h 6281670"/>
                <a:gd name="connsiteX317" fmla="*/ 2362948 w 8613217"/>
                <a:gd name="connsiteY317" fmla="*/ 965100 h 6281670"/>
                <a:gd name="connsiteX318" fmla="*/ 2363621 w 8613217"/>
                <a:gd name="connsiteY318" fmla="*/ 962408 h 6281670"/>
                <a:gd name="connsiteX319" fmla="*/ 2368332 w 8613217"/>
                <a:gd name="connsiteY319" fmla="*/ 967119 h 6281670"/>
                <a:gd name="connsiteX320" fmla="*/ 2362948 w 8613217"/>
                <a:gd name="connsiteY320" fmla="*/ 965100 h 6281670"/>
                <a:gd name="connsiteX321" fmla="*/ 2435633 w 8613217"/>
                <a:gd name="connsiteY321" fmla="*/ 1055284 h 6281670"/>
                <a:gd name="connsiteX322" fmla="*/ 2426211 w 8613217"/>
                <a:gd name="connsiteY322" fmla="*/ 1053265 h 6281670"/>
                <a:gd name="connsiteX323" fmla="*/ 2370351 w 8613217"/>
                <a:gd name="connsiteY323" fmla="*/ 968465 h 6281670"/>
                <a:gd name="connsiteX324" fmla="*/ 2432268 w 8613217"/>
                <a:gd name="connsiteY324" fmla="*/ 1045862 h 6281670"/>
                <a:gd name="connsiteX325" fmla="*/ 2435633 w 8613217"/>
                <a:gd name="connsiteY325" fmla="*/ 1055284 h 6281670"/>
                <a:gd name="connsiteX326" fmla="*/ 695895 w 8613217"/>
                <a:gd name="connsiteY326" fmla="*/ 1016922 h 6281670"/>
                <a:gd name="connsiteX327" fmla="*/ 692530 w 8613217"/>
                <a:gd name="connsiteY327" fmla="*/ 1005481 h 6281670"/>
                <a:gd name="connsiteX328" fmla="*/ 695895 w 8613217"/>
                <a:gd name="connsiteY328" fmla="*/ 1016922 h 6281670"/>
                <a:gd name="connsiteX329" fmla="*/ 4511205 w 8613217"/>
                <a:gd name="connsiteY329" fmla="*/ 6014042 h 6281670"/>
                <a:gd name="connsiteX330" fmla="*/ 4537452 w 8613217"/>
                <a:gd name="connsiteY330" fmla="*/ 5944049 h 6281670"/>
                <a:gd name="connsiteX331" fmla="*/ 4511205 w 8613217"/>
                <a:gd name="connsiteY331" fmla="*/ 6014042 h 6281670"/>
                <a:gd name="connsiteX332" fmla="*/ 4750797 w 8613217"/>
                <a:gd name="connsiteY332" fmla="*/ 5917128 h 6281670"/>
                <a:gd name="connsiteX333" fmla="*/ 4741375 w 8613217"/>
                <a:gd name="connsiteY333" fmla="*/ 5939338 h 6281670"/>
                <a:gd name="connsiteX334" fmla="*/ 4732626 w 8613217"/>
                <a:gd name="connsiteY334" fmla="*/ 5935300 h 6281670"/>
                <a:gd name="connsiteX335" fmla="*/ 4727915 w 8613217"/>
                <a:gd name="connsiteY335" fmla="*/ 5907706 h 6281670"/>
                <a:gd name="connsiteX336" fmla="*/ 4750797 w 8613217"/>
                <a:gd name="connsiteY336" fmla="*/ 5875402 h 6281670"/>
                <a:gd name="connsiteX337" fmla="*/ 4750797 w 8613217"/>
                <a:gd name="connsiteY337" fmla="*/ 5917128 h 6281670"/>
                <a:gd name="connsiteX338" fmla="*/ 4875978 w 8613217"/>
                <a:gd name="connsiteY338" fmla="*/ 5457461 h 6281670"/>
                <a:gd name="connsiteX339" fmla="*/ 4616868 w 8613217"/>
                <a:gd name="connsiteY339" fmla="*/ 5877421 h 6281670"/>
                <a:gd name="connsiteX340" fmla="*/ 4562354 w 8613217"/>
                <a:gd name="connsiteY340" fmla="*/ 5884824 h 6281670"/>
                <a:gd name="connsiteX341" fmla="*/ 4880015 w 8613217"/>
                <a:gd name="connsiteY341" fmla="*/ 5419772 h 6281670"/>
                <a:gd name="connsiteX342" fmla="*/ 4875978 w 8613217"/>
                <a:gd name="connsiteY342" fmla="*/ 5457461 h 6281670"/>
                <a:gd name="connsiteX343" fmla="*/ 5020675 w 8613217"/>
                <a:gd name="connsiteY343" fmla="*/ 5141145 h 6281670"/>
                <a:gd name="connsiteX344" fmla="*/ 4989717 w 8613217"/>
                <a:gd name="connsiteY344" fmla="*/ 5179506 h 6281670"/>
                <a:gd name="connsiteX345" fmla="*/ 4445922 w 8613217"/>
                <a:gd name="connsiteY345" fmla="*/ 5878767 h 6281670"/>
                <a:gd name="connsiteX346" fmla="*/ 4415637 w 8613217"/>
                <a:gd name="connsiteY346" fmla="*/ 5953471 h 6281670"/>
                <a:gd name="connsiteX347" fmla="*/ 4357085 w 8613217"/>
                <a:gd name="connsiteY347" fmla="*/ 6075286 h 6281670"/>
                <a:gd name="connsiteX348" fmla="*/ 4338240 w 8613217"/>
                <a:gd name="connsiteY348" fmla="*/ 6125762 h 6281670"/>
                <a:gd name="connsiteX349" fmla="*/ 4322761 w 8613217"/>
                <a:gd name="connsiteY349" fmla="*/ 6080671 h 6281670"/>
                <a:gd name="connsiteX350" fmla="*/ 4306609 w 8613217"/>
                <a:gd name="connsiteY350" fmla="*/ 6061826 h 6281670"/>
                <a:gd name="connsiteX351" fmla="*/ 4295168 w 8613217"/>
                <a:gd name="connsiteY351" fmla="*/ 6082689 h 6281670"/>
                <a:gd name="connsiteX352" fmla="*/ 4292475 w 8613217"/>
                <a:gd name="connsiteY352" fmla="*/ 6112302 h 6281670"/>
                <a:gd name="connsiteX353" fmla="*/ 4277669 w 8613217"/>
                <a:gd name="connsiteY353" fmla="*/ 6097496 h 6281670"/>
                <a:gd name="connsiteX354" fmla="*/ 4183447 w 8613217"/>
                <a:gd name="connsiteY354" fmla="*/ 5282478 h 6281670"/>
                <a:gd name="connsiteX355" fmla="*/ 4412945 w 8613217"/>
                <a:gd name="connsiteY355" fmla="*/ 4743394 h 6281670"/>
                <a:gd name="connsiteX356" fmla="*/ 5036828 w 8613217"/>
                <a:gd name="connsiteY356" fmla="*/ 3935106 h 6281670"/>
                <a:gd name="connsiteX357" fmla="*/ 5054999 w 8613217"/>
                <a:gd name="connsiteY357" fmla="*/ 3966064 h 6281670"/>
                <a:gd name="connsiteX358" fmla="*/ 5020675 w 8613217"/>
                <a:gd name="connsiteY35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519281 w 8613217"/>
                <a:gd name="connsiteY118" fmla="*/ 2931644 h 6281670"/>
                <a:gd name="connsiteX119" fmla="*/ 4692918 w 8613217"/>
                <a:gd name="connsiteY119" fmla="*/ 3241230 h 6281670"/>
                <a:gd name="connsiteX120" fmla="*/ 4992409 w 8613217"/>
                <a:gd name="connsiteY120" fmla="*/ 3809925 h 6281670"/>
                <a:gd name="connsiteX121" fmla="*/ 5000485 w 8613217"/>
                <a:gd name="connsiteY121" fmla="*/ 3847614 h 6281670"/>
                <a:gd name="connsiteX122" fmla="*/ 4993755 w 8613217"/>
                <a:gd name="connsiteY122" fmla="*/ 3855017 h 6281670"/>
                <a:gd name="connsiteX123" fmla="*/ 4993082 w 8613217"/>
                <a:gd name="connsiteY123" fmla="*/ 3855690 h 6281670"/>
                <a:gd name="connsiteX124" fmla="*/ 4982313 w 8613217"/>
                <a:gd name="connsiteY124" fmla="*/ 3867131 h 6281670"/>
                <a:gd name="connsiteX125" fmla="*/ 4626290 w 8613217"/>
                <a:gd name="connsiteY125" fmla="*/ 4274977 h 6281670"/>
                <a:gd name="connsiteX126" fmla="*/ 4180755 w 8613217"/>
                <a:gd name="connsiteY126" fmla="*/ 4968853 h 6281670"/>
                <a:gd name="connsiteX127" fmla="*/ 4071727 w 8613217"/>
                <a:gd name="connsiteY127" fmla="*/ 5853192 h 6281670"/>
                <a:gd name="connsiteX128" fmla="*/ 4040769 w 8613217"/>
                <a:gd name="connsiteY128" fmla="*/ 5907706 h 6281670"/>
                <a:gd name="connsiteX129" fmla="*/ 4005099 w 8613217"/>
                <a:gd name="connsiteY129" fmla="*/ 5881459 h 6281670"/>
                <a:gd name="connsiteX130" fmla="*/ 4007791 w 8613217"/>
                <a:gd name="connsiteY130" fmla="*/ 5830983 h 6281670"/>
                <a:gd name="connsiteX131" fmla="*/ 3990293 w 8613217"/>
                <a:gd name="connsiteY131" fmla="*/ 5807427 h 6281670"/>
                <a:gd name="connsiteX132" fmla="*/ 3964045 w 8613217"/>
                <a:gd name="connsiteY132" fmla="*/ 5789256 h 6281670"/>
                <a:gd name="connsiteX133" fmla="*/ 3941836 w 8613217"/>
                <a:gd name="connsiteY133" fmla="*/ 5705129 h 6281670"/>
                <a:gd name="connsiteX134" fmla="*/ 3908185 w 8613217"/>
                <a:gd name="connsiteY134" fmla="*/ 5236040 h 6281670"/>
                <a:gd name="connsiteX135" fmla="*/ 3918953 w 8613217"/>
                <a:gd name="connsiteY135" fmla="*/ 4237288 h 6281670"/>
                <a:gd name="connsiteX136" fmla="*/ 3786370 w 8613217"/>
                <a:gd name="connsiteY136" fmla="*/ 3122779 h 6281670"/>
                <a:gd name="connsiteX137" fmla="*/ 3570333 w 8613217"/>
                <a:gd name="connsiteY137" fmla="*/ 2570236 h 6281670"/>
                <a:gd name="connsiteX138" fmla="*/ 3563603 w 8613217"/>
                <a:gd name="connsiteY138" fmla="*/ 2556776 h 6281670"/>
                <a:gd name="connsiteX139" fmla="*/ 3556872 w 8613217"/>
                <a:gd name="connsiteY139" fmla="*/ 2543315 h 6281670"/>
                <a:gd name="connsiteX140" fmla="*/ 3531298 w 8613217"/>
                <a:gd name="connsiteY140" fmla="*/ 2494185 h 6281670"/>
                <a:gd name="connsiteX141" fmla="*/ 3525241 w 8613217"/>
                <a:gd name="connsiteY141" fmla="*/ 2482071 h 6281670"/>
                <a:gd name="connsiteX142" fmla="*/ 3410829 w 8613217"/>
                <a:gd name="connsiteY142" fmla="*/ 2273437 h 6281670"/>
                <a:gd name="connsiteX143" fmla="*/ 3411502 w 8613217"/>
                <a:gd name="connsiteY143" fmla="*/ 2229018 h 6281670"/>
                <a:gd name="connsiteX144" fmla="*/ 3451209 w 8613217"/>
                <a:gd name="connsiteY144" fmla="*/ 2126720 h 6281670"/>
                <a:gd name="connsiteX145" fmla="*/ 3431692 w 8613217"/>
                <a:gd name="connsiteY145" fmla="*/ 1895877 h 6281670"/>
                <a:gd name="connsiteX146" fmla="*/ 3186715 w 8613217"/>
                <a:gd name="connsiteY146" fmla="*/ 1401886 h 6281670"/>
                <a:gd name="connsiteX147" fmla="*/ 2531874 w 8613217"/>
                <a:gd name="connsiteY147" fmla="*/ 701952 h 6281670"/>
                <a:gd name="connsiteX148" fmla="*/ 1731662 w 8613217"/>
                <a:gd name="connsiteY148" fmla="*/ 39035 h 6281670"/>
                <a:gd name="connsiteX149" fmla="*/ 1722913 w 8613217"/>
                <a:gd name="connsiteY149" fmla="*/ 36343 h 6281670"/>
                <a:gd name="connsiteX150" fmla="*/ 1723586 w 8613217"/>
                <a:gd name="connsiteY150" fmla="*/ 47111 h 6281670"/>
                <a:gd name="connsiteX151" fmla="*/ 1984042 w 8613217"/>
                <a:gd name="connsiteY151" fmla="*/ 871552 h 6281670"/>
                <a:gd name="connsiteX152" fmla="*/ 2773486 w 8613217"/>
                <a:gd name="connsiteY152" fmla="*/ 2064130 h 6281670"/>
                <a:gd name="connsiteX153" fmla="*/ 3058170 w 8613217"/>
                <a:gd name="connsiteY153" fmla="*/ 2286897 h 6281670"/>
                <a:gd name="connsiteX154" fmla="*/ 3235845 w 8613217"/>
                <a:gd name="connsiteY154" fmla="*/ 2329297 h 6281670"/>
                <a:gd name="connsiteX155" fmla="*/ 3256709 w 8613217"/>
                <a:gd name="connsiteY155" fmla="*/ 2294974 h 6281670"/>
                <a:gd name="connsiteX156" fmla="*/ 3083072 w 8613217"/>
                <a:gd name="connsiteY156" fmla="*/ 1999521 h 6281670"/>
                <a:gd name="connsiteX157" fmla="*/ 2450440 w 8613217"/>
                <a:gd name="connsiteY157" fmla="*/ 1092973 h 6281670"/>
                <a:gd name="connsiteX158" fmla="*/ 2432941 w 8613217"/>
                <a:gd name="connsiteY158" fmla="*/ 1062014 h 6281670"/>
                <a:gd name="connsiteX159" fmla="*/ 2454478 w 8613217"/>
                <a:gd name="connsiteY159" fmla="*/ 1076820 h 6281670"/>
                <a:gd name="connsiteX160" fmla="*/ 2967986 w 8613217"/>
                <a:gd name="connsiteY160" fmla="*/ 1739738 h 6281670"/>
                <a:gd name="connsiteX161" fmla="*/ 3266131 w 8613217"/>
                <a:gd name="connsiteY161" fmla="*/ 2175850 h 6281670"/>
                <a:gd name="connsiteX162" fmla="*/ 3457939 w 8613217"/>
                <a:gd name="connsiteY162" fmla="*/ 2509665 h 6281670"/>
                <a:gd name="connsiteX163" fmla="*/ 3464670 w 8613217"/>
                <a:gd name="connsiteY163" fmla="*/ 2523125 h 6281670"/>
                <a:gd name="connsiteX164" fmla="*/ 3471400 w 8613217"/>
                <a:gd name="connsiteY164" fmla="*/ 2536585 h 6281670"/>
                <a:gd name="connsiteX165" fmla="*/ 3478130 w 8613217"/>
                <a:gd name="connsiteY165" fmla="*/ 2550045 h 6281670"/>
                <a:gd name="connsiteX166" fmla="*/ 3484860 w 8613217"/>
                <a:gd name="connsiteY166" fmla="*/ 2563506 h 6281670"/>
                <a:gd name="connsiteX167" fmla="*/ 3491590 w 8613217"/>
                <a:gd name="connsiteY167" fmla="*/ 2576966 h 6281670"/>
                <a:gd name="connsiteX168" fmla="*/ 3498320 w 8613217"/>
                <a:gd name="connsiteY168" fmla="*/ 2590426 h 6281670"/>
                <a:gd name="connsiteX169" fmla="*/ 3504378 w 8613217"/>
                <a:gd name="connsiteY169" fmla="*/ 2605906 h 6281670"/>
                <a:gd name="connsiteX170" fmla="*/ 3733875 w 8613217"/>
                <a:gd name="connsiteY170" fmla="*/ 3249979 h 6281670"/>
                <a:gd name="connsiteX171" fmla="*/ 3823385 w 8613217"/>
                <a:gd name="connsiteY171" fmla="*/ 4359777 h 6281670"/>
                <a:gd name="connsiteX172" fmla="*/ 3816655 w 8613217"/>
                <a:gd name="connsiteY172" fmla="*/ 4369199 h 6281670"/>
                <a:gd name="connsiteX173" fmla="*/ 3800503 w 8613217"/>
                <a:gd name="connsiteY173" fmla="*/ 4322761 h 6281670"/>
                <a:gd name="connsiteX174" fmla="*/ 3407464 w 8613217"/>
                <a:gd name="connsiteY174" fmla="*/ 3663208 h 6281670"/>
                <a:gd name="connsiteX175" fmla="*/ 2516395 w 8613217"/>
                <a:gd name="connsiteY175" fmla="*/ 2980101 h 6281670"/>
                <a:gd name="connsiteX176" fmla="*/ 2502934 w 8613217"/>
                <a:gd name="connsiteY176" fmla="*/ 2971351 h 6281670"/>
                <a:gd name="connsiteX177" fmla="*/ 2390541 w 8613217"/>
                <a:gd name="connsiteY177" fmla="*/ 2898666 h 6281670"/>
                <a:gd name="connsiteX178" fmla="*/ 2247863 w 8613217"/>
                <a:gd name="connsiteY178" fmla="*/ 2802425 h 6281670"/>
                <a:gd name="connsiteX179" fmla="*/ 2055381 w 8613217"/>
                <a:gd name="connsiteY179" fmla="*/ 2665131 h 6281670"/>
                <a:gd name="connsiteX180" fmla="*/ 1471879 w 8613217"/>
                <a:gd name="connsiteY180" fmla="*/ 2148930 h 6281670"/>
                <a:gd name="connsiteX181" fmla="*/ 1461111 w 8613217"/>
                <a:gd name="connsiteY181" fmla="*/ 2109895 h 6281670"/>
                <a:gd name="connsiteX182" fmla="*/ 1501492 w 8613217"/>
                <a:gd name="connsiteY182" fmla="*/ 1918759 h 6281670"/>
                <a:gd name="connsiteX183" fmla="*/ 1395155 w 8613217"/>
                <a:gd name="connsiteY183" fmla="*/ 1570812 h 6281670"/>
                <a:gd name="connsiteX184" fmla="*/ 937507 w 8613217"/>
                <a:gd name="connsiteY184" fmla="*/ 860783 h 6281670"/>
                <a:gd name="connsiteX185" fmla="*/ 682435 w 8613217"/>
                <a:gd name="connsiteY185" fmla="*/ 471109 h 6281670"/>
                <a:gd name="connsiteX186" fmla="*/ 590905 w 8613217"/>
                <a:gd name="connsiteY186" fmla="*/ 214691 h 6281670"/>
                <a:gd name="connsiteX187" fmla="*/ 581483 w 8613217"/>
                <a:gd name="connsiteY187" fmla="*/ 222767 h 6281670"/>
                <a:gd name="connsiteX188" fmla="*/ 555909 w 8613217"/>
                <a:gd name="connsiteY188" fmla="*/ 262475 h 6281670"/>
                <a:gd name="connsiteX189" fmla="*/ 423998 w 8613217"/>
                <a:gd name="connsiteY189" fmla="*/ 619845 h 6281670"/>
                <a:gd name="connsiteX190" fmla="*/ 443515 w 8613217"/>
                <a:gd name="connsiteY190" fmla="*/ 1227575 h 6281670"/>
                <a:gd name="connsiteX191" fmla="*/ 806942 w 8613217"/>
                <a:gd name="connsiteY191" fmla="*/ 1996156 h 6281670"/>
                <a:gd name="connsiteX192" fmla="*/ 1087589 w 8613217"/>
                <a:gd name="connsiteY192" fmla="*/ 2216231 h 6281670"/>
                <a:gd name="connsiteX193" fmla="*/ 1317086 w 8613217"/>
                <a:gd name="connsiteY193" fmla="*/ 2233729 h 6281670"/>
                <a:gd name="connsiteX194" fmla="*/ 1327181 w 8613217"/>
                <a:gd name="connsiteY194" fmla="*/ 2198060 h 6281670"/>
                <a:gd name="connsiteX195" fmla="*/ 816364 w 8613217"/>
                <a:gd name="connsiteY195" fmla="*/ 1324489 h 6281670"/>
                <a:gd name="connsiteX196" fmla="*/ 702625 w 8613217"/>
                <a:gd name="connsiteY196" fmla="*/ 1031056 h 6281670"/>
                <a:gd name="connsiteX197" fmla="*/ 767908 w 8613217"/>
                <a:gd name="connsiteY197" fmla="*/ 1173061 h 6281670"/>
                <a:gd name="connsiteX198" fmla="*/ 1444285 w 8613217"/>
                <a:gd name="connsiteY198" fmla="*/ 2226326 h 6281670"/>
                <a:gd name="connsiteX199" fmla="*/ 2209501 w 8613217"/>
                <a:gd name="connsiteY199" fmla="*/ 2876457 h 6281670"/>
                <a:gd name="connsiteX200" fmla="*/ 2308434 w 8613217"/>
                <a:gd name="connsiteY200" fmla="*/ 2939720 h 6281670"/>
                <a:gd name="connsiteX201" fmla="*/ 2340738 w 8613217"/>
                <a:gd name="connsiteY201" fmla="*/ 2972025 h 6281670"/>
                <a:gd name="connsiteX202" fmla="*/ 2302377 w 8613217"/>
                <a:gd name="connsiteY202" fmla="*/ 2972025 h 6281670"/>
                <a:gd name="connsiteX203" fmla="*/ 2266034 w 8613217"/>
                <a:gd name="connsiteY203" fmla="*/ 2967313 h 6281670"/>
                <a:gd name="connsiteX204" fmla="*/ 1817807 w 8613217"/>
                <a:gd name="connsiteY204" fmla="*/ 3025866 h 6281670"/>
                <a:gd name="connsiteX205" fmla="*/ 1007500 w 8613217"/>
                <a:gd name="connsiteY205" fmla="*/ 3309877 h 6281670"/>
                <a:gd name="connsiteX206" fmla="*/ 960389 w 8613217"/>
                <a:gd name="connsiteY206" fmla="*/ 3293725 h 6281670"/>
                <a:gd name="connsiteX207" fmla="*/ 446207 w 8613217"/>
                <a:gd name="connsiteY207" fmla="*/ 3134221 h 6281670"/>
                <a:gd name="connsiteX208" fmla="*/ 217383 w 8613217"/>
                <a:gd name="connsiteY208" fmla="*/ 3227096 h 6281670"/>
                <a:gd name="connsiteX209" fmla="*/ 0 w 8613217"/>
                <a:gd name="connsiteY209" fmla="*/ 3236518 h 6281670"/>
                <a:gd name="connsiteX210" fmla="*/ 0 w 8613217"/>
                <a:gd name="connsiteY210" fmla="*/ 3330740 h 6281670"/>
                <a:gd name="connsiteX211" fmla="*/ 9422 w 8613217"/>
                <a:gd name="connsiteY211" fmla="*/ 3346892 h 6281670"/>
                <a:gd name="connsiteX212" fmla="*/ 255072 w 8613217"/>
                <a:gd name="connsiteY212" fmla="*/ 3717723 h 6281670"/>
                <a:gd name="connsiteX213" fmla="*/ 747044 w 8613217"/>
                <a:gd name="connsiteY213" fmla="*/ 3826078 h 6281670"/>
                <a:gd name="connsiteX214" fmla="*/ 1016249 w 8613217"/>
                <a:gd name="connsiteY214" fmla="*/ 3490244 h 6281670"/>
                <a:gd name="connsiteX215" fmla="*/ 981253 w 8613217"/>
                <a:gd name="connsiteY215" fmla="*/ 3461305 h 6281670"/>
                <a:gd name="connsiteX216" fmla="*/ 563312 w 8613217"/>
                <a:gd name="connsiteY216" fmla="*/ 3490917 h 6281670"/>
                <a:gd name="connsiteX217" fmla="*/ 390347 w 8613217"/>
                <a:gd name="connsiteY217" fmla="*/ 3460632 h 6281670"/>
                <a:gd name="connsiteX218" fmla="*/ 489953 w 8613217"/>
                <a:gd name="connsiteY218" fmla="*/ 3463997 h 6281670"/>
                <a:gd name="connsiteX219" fmla="*/ 903183 w 8613217"/>
                <a:gd name="connsiteY219" fmla="*/ 3408137 h 6281670"/>
                <a:gd name="connsiteX220" fmla="*/ 1043170 w 8613217"/>
                <a:gd name="connsiteY220" fmla="*/ 3372467 h 6281670"/>
                <a:gd name="connsiteX221" fmla="*/ 1508895 w 8613217"/>
                <a:gd name="connsiteY221" fmla="*/ 3218347 h 6281670"/>
                <a:gd name="connsiteX222" fmla="*/ 1912029 w 8613217"/>
                <a:gd name="connsiteY222" fmla="*/ 3101243 h 6281670"/>
                <a:gd name="connsiteX223" fmla="*/ 1912029 w 8613217"/>
                <a:gd name="connsiteY223" fmla="*/ 3101243 h 6281670"/>
                <a:gd name="connsiteX224" fmla="*/ 1924816 w 8613217"/>
                <a:gd name="connsiteY224" fmla="*/ 3099224 h 6281670"/>
                <a:gd name="connsiteX225" fmla="*/ 1986061 w 8613217"/>
                <a:gd name="connsiteY225" fmla="*/ 3087783 h 6281670"/>
                <a:gd name="connsiteX226" fmla="*/ 1992791 w 8613217"/>
                <a:gd name="connsiteY226" fmla="*/ 3087110 h 6281670"/>
                <a:gd name="connsiteX227" fmla="*/ 2087013 w 8613217"/>
                <a:gd name="connsiteY227" fmla="*/ 3074322 h 6281670"/>
                <a:gd name="connsiteX228" fmla="*/ 2113933 w 8613217"/>
                <a:gd name="connsiteY228" fmla="*/ 3072976 h 6281670"/>
                <a:gd name="connsiteX229" fmla="*/ 2118644 w 8613217"/>
                <a:gd name="connsiteY229" fmla="*/ 3064227 h 6281670"/>
                <a:gd name="connsiteX230" fmla="*/ 2257958 w 8613217"/>
                <a:gd name="connsiteY230" fmla="*/ 3064227 h 6281670"/>
                <a:gd name="connsiteX231" fmla="*/ 2262669 w 8613217"/>
                <a:gd name="connsiteY231" fmla="*/ 3072976 h 6281670"/>
                <a:gd name="connsiteX232" fmla="*/ 2434960 w 8613217"/>
                <a:gd name="connsiteY232" fmla="*/ 3101243 h 6281670"/>
                <a:gd name="connsiteX233" fmla="*/ 2635518 w 8613217"/>
                <a:gd name="connsiteY233" fmla="*/ 3164506 h 6281670"/>
                <a:gd name="connsiteX234" fmla="*/ 3038653 w 8613217"/>
                <a:gd name="connsiteY234" fmla="*/ 3453902 h 6281670"/>
                <a:gd name="connsiteX235" fmla="*/ 3580428 w 8613217"/>
                <a:gd name="connsiteY235" fmla="*/ 4087880 h 6281670"/>
                <a:gd name="connsiteX236" fmla="*/ 3776274 w 8613217"/>
                <a:gd name="connsiteY236" fmla="*/ 4626290 h 6281670"/>
                <a:gd name="connsiteX237" fmla="*/ 3813963 w 8613217"/>
                <a:gd name="connsiteY237" fmla="*/ 4802619 h 6281670"/>
                <a:gd name="connsiteX238" fmla="*/ 3811944 w 8613217"/>
                <a:gd name="connsiteY238" fmla="*/ 5407658 h 6281670"/>
                <a:gd name="connsiteX239" fmla="*/ 3881265 w 8613217"/>
                <a:gd name="connsiteY239" fmla="*/ 5874056 h 6281670"/>
                <a:gd name="connsiteX240" fmla="*/ 3879919 w 8613217"/>
                <a:gd name="connsiteY240" fmla="*/ 5898957 h 6281670"/>
                <a:gd name="connsiteX241" fmla="*/ 3757430 w 8613217"/>
                <a:gd name="connsiteY241" fmla="*/ 5946068 h 6281670"/>
                <a:gd name="connsiteX242" fmla="*/ 3743970 w 8613217"/>
                <a:gd name="connsiteY242" fmla="*/ 6053750 h 6281670"/>
                <a:gd name="connsiteX243" fmla="*/ 3803195 w 8613217"/>
                <a:gd name="connsiteY243" fmla="*/ 6092112 h 6281670"/>
                <a:gd name="connsiteX244" fmla="*/ 3896071 w 8613217"/>
                <a:gd name="connsiteY244" fmla="*/ 6023464 h 6281670"/>
                <a:gd name="connsiteX245" fmla="*/ 3920972 w 8613217"/>
                <a:gd name="connsiteY245" fmla="*/ 5996544 h 6281670"/>
                <a:gd name="connsiteX246" fmla="*/ 3918953 w 8613217"/>
                <a:gd name="connsiteY246" fmla="*/ 6053077 h 6281670"/>
                <a:gd name="connsiteX247" fmla="*/ 3931741 w 8613217"/>
                <a:gd name="connsiteY247" fmla="*/ 6077978 h 6281670"/>
                <a:gd name="connsiteX248" fmla="*/ 3951931 w 8613217"/>
                <a:gd name="connsiteY248" fmla="*/ 6055769 h 6281670"/>
                <a:gd name="connsiteX249" fmla="*/ 3972121 w 8613217"/>
                <a:gd name="connsiteY249" fmla="*/ 5988468 h 6281670"/>
                <a:gd name="connsiteX250" fmla="*/ 3994331 w 8613217"/>
                <a:gd name="connsiteY250" fmla="*/ 5968277 h 6281670"/>
                <a:gd name="connsiteX251" fmla="*/ 4005099 w 8613217"/>
                <a:gd name="connsiteY251" fmla="*/ 5995198 h 6281670"/>
                <a:gd name="connsiteX252" fmla="*/ 4071054 w 8613217"/>
                <a:gd name="connsiteY252" fmla="*/ 6040290 h 6281670"/>
                <a:gd name="connsiteX253" fmla="*/ 4100667 w 8613217"/>
                <a:gd name="connsiteY253" fmla="*/ 6026829 h 6281670"/>
                <a:gd name="connsiteX254" fmla="*/ 4110089 w 8613217"/>
                <a:gd name="connsiteY254" fmla="*/ 5993179 h 6281670"/>
                <a:gd name="connsiteX255" fmla="*/ 4124895 w 8613217"/>
                <a:gd name="connsiteY255" fmla="*/ 6032214 h 6281670"/>
                <a:gd name="connsiteX256" fmla="*/ 4117492 w 8613217"/>
                <a:gd name="connsiteY256" fmla="*/ 6106918 h 6281670"/>
                <a:gd name="connsiteX257" fmla="*/ 4080476 w 8613217"/>
                <a:gd name="connsiteY257" fmla="*/ 6141242 h 6281670"/>
                <a:gd name="connsiteX258" fmla="*/ 4176717 w 8613217"/>
                <a:gd name="connsiteY258" fmla="*/ 6189025 h 6281670"/>
                <a:gd name="connsiteX259" fmla="*/ 4170660 w 8613217"/>
                <a:gd name="connsiteY259" fmla="*/ 6271133 h 6281670"/>
                <a:gd name="connsiteX260" fmla="*/ 4195562 w 8613217"/>
                <a:gd name="connsiteY260" fmla="*/ 6277863 h 6281670"/>
                <a:gd name="connsiteX261" fmla="*/ 4261517 w 8613217"/>
                <a:gd name="connsiteY261" fmla="*/ 6267768 h 6281670"/>
                <a:gd name="connsiteX262" fmla="*/ 4289784 w 8613217"/>
                <a:gd name="connsiteY262" fmla="*/ 6247578 h 6281670"/>
                <a:gd name="connsiteX263" fmla="*/ 4295840 w 8613217"/>
                <a:gd name="connsiteY263" fmla="*/ 6204505 h 6281670"/>
                <a:gd name="connsiteX264" fmla="*/ 4305936 w 8613217"/>
                <a:gd name="connsiteY264" fmla="*/ 6182969 h 6281670"/>
                <a:gd name="connsiteX265" fmla="*/ 4324107 w 8613217"/>
                <a:gd name="connsiteY265" fmla="*/ 6199794 h 6281670"/>
                <a:gd name="connsiteX266" fmla="*/ 4336894 w 8613217"/>
                <a:gd name="connsiteY266" fmla="*/ 6230752 h 6281670"/>
                <a:gd name="connsiteX267" fmla="*/ 4342951 w 8613217"/>
                <a:gd name="connsiteY267" fmla="*/ 6226714 h 6281670"/>
                <a:gd name="connsiteX268" fmla="*/ 4369872 w 8613217"/>
                <a:gd name="connsiteY268" fmla="*/ 6185660 h 6281670"/>
                <a:gd name="connsiteX269" fmla="*/ 4382659 w 8613217"/>
                <a:gd name="connsiteY269" fmla="*/ 6234791 h 6281670"/>
                <a:gd name="connsiteX270" fmla="*/ 4406888 w 8613217"/>
                <a:gd name="connsiteY270" fmla="*/ 6265749 h 6281670"/>
                <a:gd name="connsiteX271" fmla="*/ 4484284 w 8613217"/>
                <a:gd name="connsiteY271" fmla="*/ 6275171 h 6281670"/>
                <a:gd name="connsiteX272" fmla="*/ 4499090 w 8613217"/>
                <a:gd name="connsiteY272" fmla="*/ 6272479 h 6281670"/>
                <a:gd name="connsiteX273" fmla="*/ 4512551 w 8613217"/>
                <a:gd name="connsiteY273" fmla="*/ 6181622 h 6281670"/>
                <a:gd name="connsiteX274" fmla="*/ 4572449 w 8613217"/>
                <a:gd name="connsiteY274" fmla="*/ 6153356 h 6281670"/>
                <a:gd name="connsiteX275" fmla="*/ 4575814 w 8613217"/>
                <a:gd name="connsiteY275" fmla="*/ 6127781 h 6281670"/>
                <a:gd name="connsiteX276" fmla="*/ 4538125 w 8613217"/>
                <a:gd name="connsiteY276" fmla="*/ 6076633 h 6281670"/>
                <a:gd name="connsiteX277" fmla="*/ 4536779 w 8613217"/>
                <a:gd name="connsiteY277" fmla="*/ 6042309 h 6281670"/>
                <a:gd name="connsiteX278" fmla="*/ 4573122 w 8613217"/>
                <a:gd name="connsiteY278" fmla="*/ 6032214 h 6281670"/>
                <a:gd name="connsiteX279" fmla="*/ 4637731 w 8613217"/>
                <a:gd name="connsiteY279" fmla="*/ 6051058 h 6281670"/>
                <a:gd name="connsiteX280" fmla="*/ 4665997 w 8613217"/>
                <a:gd name="connsiteY280" fmla="*/ 6029522 h 6281670"/>
                <a:gd name="connsiteX281" fmla="*/ 4665997 w 8613217"/>
                <a:gd name="connsiteY281" fmla="*/ 5985776 h 6281670"/>
                <a:gd name="connsiteX282" fmla="*/ 4681477 w 8613217"/>
                <a:gd name="connsiteY282" fmla="*/ 5966931 h 6281670"/>
                <a:gd name="connsiteX283" fmla="*/ 4701667 w 8613217"/>
                <a:gd name="connsiteY283" fmla="*/ 5981065 h 6281670"/>
                <a:gd name="connsiteX284" fmla="*/ 4724550 w 8613217"/>
                <a:gd name="connsiteY284" fmla="*/ 6054423 h 6281670"/>
                <a:gd name="connsiteX285" fmla="*/ 4743394 w 8613217"/>
                <a:gd name="connsiteY285" fmla="*/ 6073268 h 6281670"/>
                <a:gd name="connsiteX286" fmla="*/ 4752143 w 8613217"/>
                <a:gd name="connsiteY286" fmla="*/ 6050385 h 6281670"/>
                <a:gd name="connsiteX287" fmla="*/ 4752143 w 8613217"/>
                <a:gd name="connsiteY287" fmla="*/ 5996544 h 6281670"/>
                <a:gd name="connsiteX288" fmla="*/ 4800600 w 8613217"/>
                <a:gd name="connsiteY288" fmla="*/ 6046347 h 6281670"/>
                <a:gd name="connsiteX289" fmla="*/ 4859825 w 8613217"/>
                <a:gd name="connsiteY289" fmla="*/ 6088747 h 6281670"/>
                <a:gd name="connsiteX290" fmla="*/ 4932511 w 8613217"/>
                <a:gd name="connsiteY290" fmla="*/ 6036252 h 6281670"/>
                <a:gd name="connsiteX291" fmla="*/ 4919050 w 8613217"/>
                <a:gd name="connsiteY291" fmla="*/ 5940011 h 6281670"/>
                <a:gd name="connsiteX292" fmla="*/ 4830213 w 8613217"/>
                <a:gd name="connsiteY292" fmla="*/ 5933281 h 6281670"/>
                <a:gd name="connsiteX293" fmla="*/ 4779064 w 8613217"/>
                <a:gd name="connsiteY293" fmla="*/ 5876074 h 6281670"/>
                <a:gd name="connsiteX294" fmla="*/ 4778391 w 8613217"/>
                <a:gd name="connsiteY294" fmla="*/ 5829637 h 6281670"/>
                <a:gd name="connsiteX295" fmla="*/ 5091342 w 8613217"/>
                <a:gd name="connsiteY295" fmla="*/ 5236712 h 6281670"/>
                <a:gd name="connsiteX296" fmla="*/ 5116243 w 8613217"/>
                <a:gd name="connsiteY296" fmla="*/ 5202389 h 6281670"/>
                <a:gd name="connsiteX297" fmla="*/ 5269690 w 8613217"/>
                <a:gd name="connsiteY297" fmla="*/ 5086631 h 6281670"/>
                <a:gd name="connsiteX298" fmla="*/ 5744837 w 8613217"/>
                <a:gd name="connsiteY298" fmla="*/ 4795889 h 6281670"/>
                <a:gd name="connsiteX299" fmla="*/ 5814830 w 8613217"/>
                <a:gd name="connsiteY299" fmla="*/ 4775699 h 6281670"/>
                <a:gd name="connsiteX300" fmla="*/ 6103553 w 8613217"/>
                <a:gd name="connsiteY300" fmla="*/ 4765603 h 6281670"/>
                <a:gd name="connsiteX301" fmla="*/ 7086824 w 8613217"/>
                <a:gd name="connsiteY301" fmla="*/ 4811369 h 6281670"/>
                <a:gd name="connsiteX302" fmla="*/ 7489959 w 8613217"/>
                <a:gd name="connsiteY302" fmla="*/ 4805311 h 6281670"/>
                <a:gd name="connsiteX303" fmla="*/ 7516880 w 8613217"/>
                <a:gd name="connsiteY303" fmla="*/ 4801946 h 6281670"/>
                <a:gd name="connsiteX304" fmla="*/ 7536397 w 8613217"/>
                <a:gd name="connsiteY304" fmla="*/ 4800600 h 6281670"/>
                <a:gd name="connsiteX305" fmla="*/ 7619850 w 8613217"/>
                <a:gd name="connsiteY305" fmla="*/ 4791178 h 6281670"/>
                <a:gd name="connsiteX306" fmla="*/ 7661577 w 8613217"/>
                <a:gd name="connsiteY306" fmla="*/ 4813388 h 6281670"/>
                <a:gd name="connsiteX307" fmla="*/ 7920014 w 8613217"/>
                <a:gd name="connsiteY307" fmla="*/ 5004523 h 6281670"/>
                <a:gd name="connsiteX308" fmla="*/ 8354780 w 8613217"/>
                <a:gd name="connsiteY308" fmla="*/ 4830886 h 6281670"/>
                <a:gd name="connsiteX309" fmla="*/ 8579567 w 8613217"/>
                <a:gd name="connsiteY309" fmla="*/ 4409580 h 6281670"/>
                <a:gd name="connsiteX310" fmla="*/ 8613217 w 8613217"/>
                <a:gd name="connsiteY310" fmla="*/ 4250076 h 6281670"/>
                <a:gd name="connsiteX311" fmla="*/ 8613217 w 8613217"/>
                <a:gd name="connsiteY311" fmla="*/ 4196235 h 6281670"/>
                <a:gd name="connsiteX312" fmla="*/ 8420062 w 8613217"/>
                <a:gd name="connsiteY312" fmla="*/ 4211041 h 6281670"/>
                <a:gd name="connsiteX313" fmla="*/ 4571776 w 8613217"/>
                <a:gd name="connsiteY313" fmla="*/ 915970 h 6281670"/>
                <a:gd name="connsiteX314" fmla="*/ 4583890 w 8613217"/>
                <a:gd name="connsiteY314" fmla="*/ 888377 h 6281670"/>
                <a:gd name="connsiteX315" fmla="*/ 4571776 w 8613217"/>
                <a:gd name="connsiteY315" fmla="*/ 915970 h 6281670"/>
                <a:gd name="connsiteX316" fmla="*/ 2362948 w 8613217"/>
                <a:gd name="connsiteY316" fmla="*/ 965100 h 6281670"/>
                <a:gd name="connsiteX317" fmla="*/ 2363621 w 8613217"/>
                <a:gd name="connsiteY317" fmla="*/ 962408 h 6281670"/>
                <a:gd name="connsiteX318" fmla="*/ 2368332 w 8613217"/>
                <a:gd name="connsiteY318" fmla="*/ 967119 h 6281670"/>
                <a:gd name="connsiteX319" fmla="*/ 2362948 w 8613217"/>
                <a:gd name="connsiteY319" fmla="*/ 965100 h 6281670"/>
                <a:gd name="connsiteX320" fmla="*/ 2435633 w 8613217"/>
                <a:gd name="connsiteY320" fmla="*/ 1055284 h 6281670"/>
                <a:gd name="connsiteX321" fmla="*/ 2426211 w 8613217"/>
                <a:gd name="connsiteY321" fmla="*/ 1053265 h 6281670"/>
                <a:gd name="connsiteX322" fmla="*/ 2370351 w 8613217"/>
                <a:gd name="connsiteY322" fmla="*/ 968465 h 6281670"/>
                <a:gd name="connsiteX323" fmla="*/ 2432268 w 8613217"/>
                <a:gd name="connsiteY323" fmla="*/ 1045862 h 6281670"/>
                <a:gd name="connsiteX324" fmla="*/ 2435633 w 8613217"/>
                <a:gd name="connsiteY324" fmla="*/ 1055284 h 6281670"/>
                <a:gd name="connsiteX325" fmla="*/ 695895 w 8613217"/>
                <a:gd name="connsiteY325" fmla="*/ 1016922 h 6281670"/>
                <a:gd name="connsiteX326" fmla="*/ 692530 w 8613217"/>
                <a:gd name="connsiteY326" fmla="*/ 1005481 h 6281670"/>
                <a:gd name="connsiteX327" fmla="*/ 695895 w 8613217"/>
                <a:gd name="connsiteY327" fmla="*/ 1016922 h 6281670"/>
                <a:gd name="connsiteX328" fmla="*/ 4511205 w 8613217"/>
                <a:gd name="connsiteY328" fmla="*/ 6014042 h 6281670"/>
                <a:gd name="connsiteX329" fmla="*/ 4537452 w 8613217"/>
                <a:gd name="connsiteY329" fmla="*/ 5944049 h 6281670"/>
                <a:gd name="connsiteX330" fmla="*/ 4511205 w 8613217"/>
                <a:gd name="connsiteY330" fmla="*/ 6014042 h 6281670"/>
                <a:gd name="connsiteX331" fmla="*/ 4750797 w 8613217"/>
                <a:gd name="connsiteY331" fmla="*/ 5917128 h 6281670"/>
                <a:gd name="connsiteX332" fmla="*/ 4741375 w 8613217"/>
                <a:gd name="connsiteY332" fmla="*/ 5939338 h 6281670"/>
                <a:gd name="connsiteX333" fmla="*/ 4732626 w 8613217"/>
                <a:gd name="connsiteY333" fmla="*/ 5935300 h 6281670"/>
                <a:gd name="connsiteX334" fmla="*/ 4727915 w 8613217"/>
                <a:gd name="connsiteY334" fmla="*/ 5907706 h 6281670"/>
                <a:gd name="connsiteX335" fmla="*/ 4750797 w 8613217"/>
                <a:gd name="connsiteY335" fmla="*/ 5875402 h 6281670"/>
                <a:gd name="connsiteX336" fmla="*/ 4750797 w 8613217"/>
                <a:gd name="connsiteY336" fmla="*/ 5917128 h 6281670"/>
                <a:gd name="connsiteX337" fmla="*/ 4875978 w 8613217"/>
                <a:gd name="connsiteY337" fmla="*/ 5457461 h 6281670"/>
                <a:gd name="connsiteX338" fmla="*/ 4616868 w 8613217"/>
                <a:gd name="connsiteY338" fmla="*/ 5877421 h 6281670"/>
                <a:gd name="connsiteX339" fmla="*/ 4562354 w 8613217"/>
                <a:gd name="connsiteY339" fmla="*/ 5884824 h 6281670"/>
                <a:gd name="connsiteX340" fmla="*/ 4880015 w 8613217"/>
                <a:gd name="connsiteY340" fmla="*/ 5419772 h 6281670"/>
                <a:gd name="connsiteX341" fmla="*/ 4875978 w 8613217"/>
                <a:gd name="connsiteY341" fmla="*/ 5457461 h 6281670"/>
                <a:gd name="connsiteX342" fmla="*/ 5020675 w 8613217"/>
                <a:gd name="connsiteY342" fmla="*/ 5141145 h 6281670"/>
                <a:gd name="connsiteX343" fmla="*/ 4989717 w 8613217"/>
                <a:gd name="connsiteY343" fmla="*/ 5179506 h 6281670"/>
                <a:gd name="connsiteX344" fmla="*/ 4445922 w 8613217"/>
                <a:gd name="connsiteY344" fmla="*/ 5878767 h 6281670"/>
                <a:gd name="connsiteX345" fmla="*/ 4415637 w 8613217"/>
                <a:gd name="connsiteY345" fmla="*/ 5953471 h 6281670"/>
                <a:gd name="connsiteX346" fmla="*/ 4357085 w 8613217"/>
                <a:gd name="connsiteY346" fmla="*/ 6075286 h 6281670"/>
                <a:gd name="connsiteX347" fmla="*/ 4338240 w 8613217"/>
                <a:gd name="connsiteY347" fmla="*/ 6125762 h 6281670"/>
                <a:gd name="connsiteX348" fmla="*/ 4322761 w 8613217"/>
                <a:gd name="connsiteY348" fmla="*/ 6080671 h 6281670"/>
                <a:gd name="connsiteX349" fmla="*/ 4306609 w 8613217"/>
                <a:gd name="connsiteY349" fmla="*/ 6061826 h 6281670"/>
                <a:gd name="connsiteX350" fmla="*/ 4295168 w 8613217"/>
                <a:gd name="connsiteY350" fmla="*/ 6082689 h 6281670"/>
                <a:gd name="connsiteX351" fmla="*/ 4292475 w 8613217"/>
                <a:gd name="connsiteY351" fmla="*/ 6112302 h 6281670"/>
                <a:gd name="connsiteX352" fmla="*/ 4277669 w 8613217"/>
                <a:gd name="connsiteY352" fmla="*/ 6097496 h 6281670"/>
                <a:gd name="connsiteX353" fmla="*/ 4183447 w 8613217"/>
                <a:gd name="connsiteY353" fmla="*/ 5282478 h 6281670"/>
                <a:gd name="connsiteX354" fmla="*/ 4412945 w 8613217"/>
                <a:gd name="connsiteY354" fmla="*/ 4743394 h 6281670"/>
                <a:gd name="connsiteX355" fmla="*/ 5036828 w 8613217"/>
                <a:gd name="connsiteY355" fmla="*/ 3935106 h 6281670"/>
                <a:gd name="connsiteX356" fmla="*/ 5054999 w 8613217"/>
                <a:gd name="connsiteY356" fmla="*/ 3966064 h 6281670"/>
                <a:gd name="connsiteX357" fmla="*/ 5020675 w 8613217"/>
                <a:gd name="connsiteY35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692918 w 8613217"/>
                <a:gd name="connsiteY118" fmla="*/ 3241230 h 6281670"/>
                <a:gd name="connsiteX119" fmla="*/ 4992409 w 8613217"/>
                <a:gd name="connsiteY119" fmla="*/ 3809925 h 6281670"/>
                <a:gd name="connsiteX120" fmla="*/ 5000485 w 8613217"/>
                <a:gd name="connsiteY120" fmla="*/ 3847614 h 6281670"/>
                <a:gd name="connsiteX121" fmla="*/ 4993755 w 8613217"/>
                <a:gd name="connsiteY121" fmla="*/ 3855017 h 6281670"/>
                <a:gd name="connsiteX122" fmla="*/ 4993082 w 8613217"/>
                <a:gd name="connsiteY122" fmla="*/ 3855690 h 6281670"/>
                <a:gd name="connsiteX123" fmla="*/ 4982313 w 8613217"/>
                <a:gd name="connsiteY123" fmla="*/ 3867131 h 6281670"/>
                <a:gd name="connsiteX124" fmla="*/ 4626290 w 8613217"/>
                <a:gd name="connsiteY124" fmla="*/ 4274977 h 6281670"/>
                <a:gd name="connsiteX125" fmla="*/ 4180755 w 8613217"/>
                <a:gd name="connsiteY125" fmla="*/ 4968853 h 6281670"/>
                <a:gd name="connsiteX126" fmla="*/ 4071727 w 8613217"/>
                <a:gd name="connsiteY126" fmla="*/ 5853192 h 6281670"/>
                <a:gd name="connsiteX127" fmla="*/ 4040769 w 8613217"/>
                <a:gd name="connsiteY127" fmla="*/ 5907706 h 6281670"/>
                <a:gd name="connsiteX128" fmla="*/ 4005099 w 8613217"/>
                <a:gd name="connsiteY128" fmla="*/ 5881459 h 6281670"/>
                <a:gd name="connsiteX129" fmla="*/ 4007791 w 8613217"/>
                <a:gd name="connsiteY129" fmla="*/ 5830983 h 6281670"/>
                <a:gd name="connsiteX130" fmla="*/ 3990293 w 8613217"/>
                <a:gd name="connsiteY130" fmla="*/ 5807427 h 6281670"/>
                <a:gd name="connsiteX131" fmla="*/ 3964045 w 8613217"/>
                <a:gd name="connsiteY131" fmla="*/ 5789256 h 6281670"/>
                <a:gd name="connsiteX132" fmla="*/ 3941836 w 8613217"/>
                <a:gd name="connsiteY132" fmla="*/ 5705129 h 6281670"/>
                <a:gd name="connsiteX133" fmla="*/ 3908185 w 8613217"/>
                <a:gd name="connsiteY133" fmla="*/ 5236040 h 6281670"/>
                <a:gd name="connsiteX134" fmla="*/ 3918953 w 8613217"/>
                <a:gd name="connsiteY134" fmla="*/ 4237288 h 6281670"/>
                <a:gd name="connsiteX135" fmla="*/ 3786370 w 8613217"/>
                <a:gd name="connsiteY135" fmla="*/ 3122779 h 6281670"/>
                <a:gd name="connsiteX136" fmla="*/ 3570333 w 8613217"/>
                <a:gd name="connsiteY136" fmla="*/ 2570236 h 6281670"/>
                <a:gd name="connsiteX137" fmla="*/ 3563603 w 8613217"/>
                <a:gd name="connsiteY137" fmla="*/ 2556776 h 6281670"/>
                <a:gd name="connsiteX138" fmla="*/ 3556872 w 8613217"/>
                <a:gd name="connsiteY138" fmla="*/ 2543315 h 6281670"/>
                <a:gd name="connsiteX139" fmla="*/ 3531298 w 8613217"/>
                <a:gd name="connsiteY139" fmla="*/ 2494185 h 6281670"/>
                <a:gd name="connsiteX140" fmla="*/ 3525241 w 8613217"/>
                <a:gd name="connsiteY140" fmla="*/ 2482071 h 6281670"/>
                <a:gd name="connsiteX141" fmla="*/ 3410829 w 8613217"/>
                <a:gd name="connsiteY141" fmla="*/ 2273437 h 6281670"/>
                <a:gd name="connsiteX142" fmla="*/ 3411502 w 8613217"/>
                <a:gd name="connsiteY142" fmla="*/ 2229018 h 6281670"/>
                <a:gd name="connsiteX143" fmla="*/ 3451209 w 8613217"/>
                <a:gd name="connsiteY143" fmla="*/ 2126720 h 6281670"/>
                <a:gd name="connsiteX144" fmla="*/ 3431692 w 8613217"/>
                <a:gd name="connsiteY144" fmla="*/ 1895877 h 6281670"/>
                <a:gd name="connsiteX145" fmla="*/ 3186715 w 8613217"/>
                <a:gd name="connsiteY145" fmla="*/ 1401886 h 6281670"/>
                <a:gd name="connsiteX146" fmla="*/ 2531874 w 8613217"/>
                <a:gd name="connsiteY146" fmla="*/ 701952 h 6281670"/>
                <a:gd name="connsiteX147" fmla="*/ 1731662 w 8613217"/>
                <a:gd name="connsiteY147" fmla="*/ 39035 h 6281670"/>
                <a:gd name="connsiteX148" fmla="*/ 1722913 w 8613217"/>
                <a:gd name="connsiteY148" fmla="*/ 36343 h 6281670"/>
                <a:gd name="connsiteX149" fmla="*/ 1723586 w 8613217"/>
                <a:gd name="connsiteY149" fmla="*/ 47111 h 6281670"/>
                <a:gd name="connsiteX150" fmla="*/ 1984042 w 8613217"/>
                <a:gd name="connsiteY150" fmla="*/ 871552 h 6281670"/>
                <a:gd name="connsiteX151" fmla="*/ 2773486 w 8613217"/>
                <a:gd name="connsiteY151" fmla="*/ 2064130 h 6281670"/>
                <a:gd name="connsiteX152" fmla="*/ 3058170 w 8613217"/>
                <a:gd name="connsiteY152" fmla="*/ 2286897 h 6281670"/>
                <a:gd name="connsiteX153" fmla="*/ 3235845 w 8613217"/>
                <a:gd name="connsiteY153" fmla="*/ 2329297 h 6281670"/>
                <a:gd name="connsiteX154" fmla="*/ 3256709 w 8613217"/>
                <a:gd name="connsiteY154" fmla="*/ 2294974 h 6281670"/>
                <a:gd name="connsiteX155" fmla="*/ 3083072 w 8613217"/>
                <a:gd name="connsiteY155" fmla="*/ 1999521 h 6281670"/>
                <a:gd name="connsiteX156" fmla="*/ 2450440 w 8613217"/>
                <a:gd name="connsiteY156" fmla="*/ 1092973 h 6281670"/>
                <a:gd name="connsiteX157" fmla="*/ 2432941 w 8613217"/>
                <a:gd name="connsiteY157" fmla="*/ 1062014 h 6281670"/>
                <a:gd name="connsiteX158" fmla="*/ 2454478 w 8613217"/>
                <a:gd name="connsiteY158" fmla="*/ 1076820 h 6281670"/>
                <a:gd name="connsiteX159" fmla="*/ 2967986 w 8613217"/>
                <a:gd name="connsiteY159" fmla="*/ 1739738 h 6281670"/>
                <a:gd name="connsiteX160" fmla="*/ 3266131 w 8613217"/>
                <a:gd name="connsiteY160" fmla="*/ 2175850 h 6281670"/>
                <a:gd name="connsiteX161" fmla="*/ 3457939 w 8613217"/>
                <a:gd name="connsiteY161" fmla="*/ 2509665 h 6281670"/>
                <a:gd name="connsiteX162" fmla="*/ 3464670 w 8613217"/>
                <a:gd name="connsiteY162" fmla="*/ 2523125 h 6281670"/>
                <a:gd name="connsiteX163" fmla="*/ 3471400 w 8613217"/>
                <a:gd name="connsiteY163" fmla="*/ 2536585 h 6281670"/>
                <a:gd name="connsiteX164" fmla="*/ 3478130 w 8613217"/>
                <a:gd name="connsiteY164" fmla="*/ 2550045 h 6281670"/>
                <a:gd name="connsiteX165" fmla="*/ 3484860 w 8613217"/>
                <a:gd name="connsiteY165" fmla="*/ 2563506 h 6281670"/>
                <a:gd name="connsiteX166" fmla="*/ 3491590 w 8613217"/>
                <a:gd name="connsiteY166" fmla="*/ 2576966 h 6281670"/>
                <a:gd name="connsiteX167" fmla="*/ 3498320 w 8613217"/>
                <a:gd name="connsiteY167" fmla="*/ 2590426 h 6281670"/>
                <a:gd name="connsiteX168" fmla="*/ 3504378 w 8613217"/>
                <a:gd name="connsiteY168" fmla="*/ 2605906 h 6281670"/>
                <a:gd name="connsiteX169" fmla="*/ 3733875 w 8613217"/>
                <a:gd name="connsiteY169" fmla="*/ 3249979 h 6281670"/>
                <a:gd name="connsiteX170" fmla="*/ 3823385 w 8613217"/>
                <a:gd name="connsiteY170" fmla="*/ 4359777 h 6281670"/>
                <a:gd name="connsiteX171" fmla="*/ 3816655 w 8613217"/>
                <a:gd name="connsiteY171" fmla="*/ 4369199 h 6281670"/>
                <a:gd name="connsiteX172" fmla="*/ 3800503 w 8613217"/>
                <a:gd name="connsiteY172" fmla="*/ 4322761 h 6281670"/>
                <a:gd name="connsiteX173" fmla="*/ 3407464 w 8613217"/>
                <a:gd name="connsiteY173" fmla="*/ 3663208 h 6281670"/>
                <a:gd name="connsiteX174" fmla="*/ 2516395 w 8613217"/>
                <a:gd name="connsiteY174" fmla="*/ 2980101 h 6281670"/>
                <a:gd name="connsiteX175" fmla="*/ 2502934 w 8613217"/>
                <a:gd name="connsiteY175" fmla="*/ 2971351 h 6281670"/>
                <a:gd name="connsiteX176" fmla="*/ 2390541 w 8613217"/>
                <a:gd name="connsiteY176" fmla="*/ 2898666 h 6281670"/>
                <a:gd name="connsiteX177" fmla="*/ 2247863 w 8613217"/>
                <a:gd name="connsiteY177" fmla="*/ 2802425 h 6281670"/>
                <a:gd name="connsiteX178" fmla="*/ 2055381 w 8613217"/>
                <a:gd name="connsiteY178" fmla="*/ 2665131 h 6281670"/>
                <a:gd name="connsiteX179" fmla="*/ 1471879 w 8613217"/>
                <a:gd name="connsiteY179" fmla="*/ 2148930 h 6281670"/>
                <a:gd name="connsiteX180" fmla="*/ 1461111 w 8613217"/>
                <a:gd name="connsiteY180" fmla="*/ 2109895 h 6281670"/>
                <a:gd name="connsiteX181" fmla="*/ 1501492 w 8613217"/>
                <a:gd name="connsiteY181" fmla="*/ 1918759 h 6281670"/>
                <a:gd name="connsiteX182" fmla="*/ 1395155 w 8613217"/>
                <a:gd name="connsiteY182" fmla="*/ 1570812 h 6281670"/>
                <a:gd name="connsiteX183" fmla="*/ 937507 w 8613217"/>
                <a:gd name="connsiteY183" fmla="*/ 860783 h 6281670"/>
                <a:gd name="connsiteX184" fmla="*/ 682435 w 8613217"/>
                <a:gd name="connsiteY184" fmla="*/ 471109 h 6281670"/>
                <a:gd name="connsiteX185" fmla="*/ 590905 w 8613217"/>
                <a:gd name="connsiteY185" fmla="*/ 214691 h 6281670"/>
                <a:gd name="connsiteX186" fmla="*/ 581483 w 8613217"/>
                <a:gd name="connsiteY186" fmla="*/ 222767 h 6281670"/>
                <a:gd name="connsiteX187" fmla="*/ 555909 w 8613217"/>
                <a:gd name="connsiteY187" fmla="*/ 262475 h 6281670"/>
                <a:gd name="connsiteX188" fmla="*/ 423998 w 8613217"/>
                <a:gd name="connsiteY188" fmla="*/ 619845 h 6281670"/>
                <a:gd name="connsiteX189" fmla="*/ 443515 w 8613217"/>
                <a:gd name="connsiteY189" fmla="*/ 1227575 h 6281670"/>
                <a:gd name="connsiteX190" fmla="*/ 806942 w 8613217"/>
                <a:gd name="connsiteY190" fmla="*/ 1996156 h 6281670"/>
                <a:gd name="connsiteX191" fmla="*/ 1087589 w 8613217"/>
                <a:gd name="connsiteY191" fmla="*/ 2216231 h 6281670"/>
                <a:gd name="connsiteX192" fmla="*/ 1317086 w 8613217"/>
                <a:gd name="connsiteY192" fmla="*/ 2233729 h 6281670"/>
                <a:gd name="connsiteX193" fmla="*/ 1327181 w 8613217"/>
                <a:gd name="connsiteY193" fmla="*/ 2198060 h 6281670"/>
                <a:gd name="connsiteX194" fmla="*/ 816364 w 8613217"/>
                <a:gd name="connsiteY194" fmla="*/ 1324489 h 6281670"/>
                <a:gd name="connsiteX195" fmla="*/ 702625 w 8613217"/>
                <a:gd name="connsiteY195" fmla="*/ 1031056 h 6281670"/>
                <a:gd name="connsiteX196" fmla="*/ 767908 w 8613217"/>
                <a:gd name="connsiteY196" fmla="*/ 1173061 h 6281670"/>
                <a:gd name="connsiteX197" fmla="*/ 1444285 w 8613217"/>
                <a:gd name="connsiteY197" fmla="*/ 2226326 h 6281670"/>
                <a:gd name="connsiteX198" fmla="*/ 2209501 w 8613217"/>
                <a:gd name="connsiteY198" fmla="*/ 2876457 h 6281670"/>
                <a:gd name="connsiteX199" fmla="*/ 2308434 w 8613217"/>
                <a:gd name="connsiteY199" fmla="*/ 2939720 h 6281670"/>
                <a:gd name="connsiteX200" fmla="*/ 2340738 w 8613217"/>
                <a:gd name="connsiteY200" fmla="*/ 2972025 h 6281670"/>
                <a:gd name="connsiteX201" fmla="*/ 2302377 w 8613217"/>
                <a:gd name="connsiteY201" fmla="*/ 2972025 h 6281670"/>
                <a:gd name="connsiteX202" fmla="*/ 2266034 w 8613217"/>
                <a:gd name="connsiteY202" fmla="*/ 2967313 h 6281670"/>
                <a:gd name="connsiteX203" fmla="*/ 1817807 w 8613217"/>
                <a:gd name="connsiteY203" fmla="*/ 3025866 h 6281670"/>
                <a:gd name="connsiteX204" fmla="*/ 1007500 w 8613217"/>
                <a:gd name="connsiteY204" fmla="*/ 3309877 h 6281670"/>
                <a:gd name="connsiteX205" fmla="*/ 960389 w 8613217"/>
                <a:gd name="connsiteY205" fmla="*/ 3293725 h 6281670"/>
                <a:gd name="connsiteX206" fmla="*/ 446207 w 8613217"/>
                <a:gd name="connsiteY206" fmla="*/ 3134221 h 6281670"/>
                <a:gd name="connsiteX207" fmla="*/ 217383 w 8613217"/>
                <a:gd name="connsiteY207" fmla="*/ 3227096 h 6281670"/>
                <a:gd name="connsiteX208" fmla="*/ 0 w 8613217"/>
                <a:gd name="connsiteY208" fmla="*/ 3236518 h 6281670"/>
                <a:gd name="connsiteX209" fmla="*/ 0 w 8613217"/>
                <a:gd name="connsiteY209" fmla="*/ 3330740 h 6281670"/>
                <a:gd name="connsiteX210" fmla="*/ 9422 w 8613217"/>
                <a:gd name="connsiteY210" fmla="*/ 3346892 h 6281670"/>
                <a:gd name="connsiteX211" fmla="*/ 255072 w 8613217"/>
                <a:gd name="connsiteY211" fmla="*/ 3717723 h 6281670"/>
                <a:gd name="connsiteX212" fmla="*/ 747044 w 8613217"/>
                <a:gd name="connsiteY212" fmla="*/ 3826078 h 6281670"/>
                <a:gd name="connsiteX213" fmla="*/ 1016249 w 8613217"/>
                <a:gd name="connsiteY213" fmla="*/ 3490244 h 6281670"/>
                <a:gd name="connsiteX214" fmla="*/ 981253 w 8613217"/>
                <a:gd name="connsiteY214" fmla="*/ 3461305 h 6281670"/>
                <a:gd name="connsiteX215" fmla="*/ 563312 w 8613217"/>
                <a:gd name="connsiteY215" fmla="*/ 3490917 h 6281670"/>
                <a:gd name="connsiteX216" fmla="*/ 390347 w 8613217"/>
                <a:gd name="connsiteY216" fmla="*/ 3460632 h 6281670"/>
                <a:gd name="connsiteX217" fmla="*/ 489953 w 8613217"/>
                <a:gd name="connsiteY217" fmla="*/ 3463997 h 6281670"/>
                <a:gd name="connsiteX218" fmla="*/ 903183 w 8613217"/>
                <a:gd name="connsiteY218" fmla="*/ 3408137 h 6281670"/>
                <a:gd name="connsiteX219" fmla="*/ 1043170 w 8613217"/>
                <a:gd name="connsiteY219" fmla="*/ 3372467 h 6281670"/>
                <a:gd name="connsiteX220" fmla="*/ 1508895 w 8613217"/>
                <a:gd name="connsiteY220" fmla="*/ 3218347 h 6281670"/>
                <a:gd name="connsiteX221" fmla="*/ 1912029 w 8613217"/>
                <a:gd name="connsiteY221" fmla="*/ 3101243 h 6281670"/>
                <a:gd name="connsiteX222" fmla="*/ 1912029 w 8613217"/>
                <a:gd name="connsiteY222" fmla="*/ 3101243 h 6281670"/>
                <a:gd name="connsiteX223" fmla="*/ 1924816 w 8613217"/>
                <a:gd name="connsiteY223" fmla="*/ 3099224 h 6281670"/>
                <a:gd name="connsiteX224" fmla="*/ 1986061 w 8613217"/>
                <a:gd name="connsiteY224" fmla="*/ 3087783 h 6281670"/>
                <a:gd name="connsiteX225" fmla="*/ 1992791 w 8613217"/>
                <a:gd name="connsiteY225" fmla="*/ 3087110 h 6281670"/>
                <a:gd name="connsiteX226" fmla="*/ 2087013 w 8613217"/>
                <a:gd name="connsiteY226" fmla="*/ 3074322 h 6281670"/>
                <a:gd name="connsiteX227" fmla="*/ 2113933 w 8613217"/>
                <a:gd name="connsiteY227" fmla="*/ 3072976 h 6281670"/>
                <a:gd name="connsiteX228" fmla="*/ 2118644 w 8613217"/>
                <a:gd name="connsiteY228" fmla="*/ 3064227 h 6281670"/>
                <a:gd name="connsiteX229" fmla="*/ 2257958 w 8613217"/>
                <a:gd name="connsiteY229" fmla="*/ 3064227 h 6281670"/>
                <a:gd name="connsiteX230" fmla="*/ 2262669 w 8613217"/>
                <a:gd name="connsiteY230" fmla="*/ 3072976 h 6281670"/>
                <a:gd name="connsiteX231" fmla="*/ 2434960 w 8613217"/>
                <a:gd name="connsiteY231" fmla="*/ 3101243 h 6281670"/>
                <a:gd name="connsiteX232" fmla="*/ 2635518 w 8613217"/>
                <a:gd name="connsiteY232" fmla="*/ 3164506 h 6281670"/>
                <a:gd name="connsiteX233" fmla="*/ 3038653 w 8613217"/>
                <a:gd name="connsiteY233" fmla="*/ 3453902 h 6281670"/>
                <a:gd name="connsiteX234" fmla="*/ 3580428 w 8613217"/>
                <a:gd name="connsiteY234" fmla="*/ 4087880 h 6281670"/>
                <a:gd name="connsiteX235" fmla="*/ 3776274 w 8613217"/>
                <a:gd name="connsiteY235" fmla="*/ 4626290 h 6281670"/>
                <a:gd name="connsiteX236" fmla="*/ 3813963 w 8613217"/>
                <a:gd name="connsiteY236" fmla="*/ 4802619 h 6281670"/>
                <a:gd name="connsiteX237" fmla="*/ 3811944 w 8613217"/>
                <a:gd name="connsiteY237" fmla="*/ 5407658 h 6281670"/>
                <a:gd name="connsiteX238" fmla="*/ 3881265 w 8613217"/>
                <a:gd name="connsiteY238" fmla="*/ 5874056 h 6281670"/>
                <a:gd name="connsiteX239" fmla="*/ 3879919 w 8613217"/>
                <a:gd name="connsiteY239" fmla="*/ 5898957 h 6281670"/>
                <a:gd name="connsiteX240" fmla="*/ 3757430 w 8613217"/>
                <a:gd name="connsiteY240" fmla="*/ 5946068 h 6281670"/>
                <a:gd name="connsiteX241" fmla="*/ 3743970 w 8613217"/>
                <a:gd name="connsiteY241" fmla="*/ 6053750 h 6281670"/>
                <a:gd name="connsiteX242" fmla="*/ 3803195 w 8613217"/>
                <a:gd name="connsiteY242" fmla="*/ 6092112 h 6281670"/>
                <a:gd name="connsiteX243" fmla="*/ 3896071 w 8613217"/>
                <a:gd name="connsiteY243" fmla="*/ 6023464 h 6281670"/>
                <a:gd name="connsiteX244" fmla="*/ 3920972 w 8613217"/>
                <a:gd name="connsiteY244" fmla="*/ 5996544 h 6281670"/>
                <a:gd name="connsiteX245" fmla="*/ 3918953 w 8613217"/>
                <a:gd name="connsiteY245" fmla="*/ 6053077 h 6281670"/>
                <a:gd name="connsiteX246" fmla="*/ 3931741 w 8613217"/>
                <a:gd name="connsiteY246" fmla="*/ 6077978 h 6281670"/>
                <a:gd name="connsiteX247" fmla="*/ 3951931 w 8613217"/>
                <a:gd name="connsiteY247" fmla="*/ 6055769 h 6281670"/>
                <a:gd name="connsiteX248" fmla="*/ 3972121 w 8613217"/>
                <a:gd name="connsiteY248" fmla="*/ 5988468 h 6281670"/>
                <a:gd name="connsiteX249" fmla="*/ 3994331 w 8613217"/>
                <a:gd name="connsiteY249" fmla="*/ 5968277 h 6281670"/>
                <a:gd name="connsiteX250" fmla="*/ 4005099 w 8613217"/>
                <a:gd name="connsiteY250" fmla="*/ 5995198 h 6281670"/>
                <a:gd name="connsiteX251" fmla="*/ 4071054 w 8613217"/>
                <a:gd name="connsiteY251" fmla="*/ 6040290 h 6281670"/>
                <a:gd name="connsiteX252" fmla="*/ 4100667 w 8613217"/>
                <a:gd name="connsiteY252" fmla="*/ 6026829 h 6281670"/>
                <a:gd name="connsiteX253" fmla="*/ 4110089 w 8613217"/>
                <a:gd name="connsiteY253" fmla="*/ 5993179 h 6281670"/>
                <a:gd name="connsiteX254" fmla="*/ 4124895 w 8613217"/>
                <a:gd name="connsiteY254" fmla="*/ 6032214 h 6281670"/>
                <a:gd name="connsiteX255" fmla="*/ 4117492 w 8613217"/>
                <a:gd name="connsiteY255" fmla="*/ 6106918 h 6281670"/>
                <a:gd name="connsiteX256" fmla="*/ 4080476 w 8613217"/>
                <a:gd name="connsiteY256" fmla="*/ 6141242 h 6281670"/>
                <a:gd name="connsiteX257" fmla="*/ 4176717 w 8613217"/>
                <a:gd name="connsiteY257" fmla="*/ 6189025 h 6281670"/>
                <a:gd name="connsiteX258" fmla="*/ 4170660 w 8613217"/>
                <a:gd name="connsiteY258" fmla="*/ 6271133 h 6281670"/>
                <a:gd name="connsiteX259" fmla="*/ 4195562 w 8613217"/>
                <a:gd name="connsiteY259" fmla="*/ 6277863 h 6281670"/>
                <a:gd name="connsiteX260" fmla="*/ 4261517 w 8613217"/>
                <a:gd name="connsiteY260" fmla="*/ 6267768 h 6281670"/>
                <a:gd name="connsiteX261" fmla="*/ 4289784 w 8613217"/>
                <a:gd name="connsiteY261" fmla="*/ 6247578 h 6281670"/>
                <a:gd name="connsiteX262" fmla="*/ 4295840 w 8613217"/>
                <a:gd name="connsiteY262" fmla="*/ 6204505 h 6281670"/>
                <a:gd name="connsiteX263" fmla="*/ 4305936 w 8613217"/>
                <a:gd name="connsiteY263" fmla="*/ 6182969 h 6281670"/>
                <a:gd name="connsiteX264" fmla="*/ 4324107 w 8613217"/>
                <a:gd name="connsiteY264" fmla="*/ 6199794 h 6281670"/>
                <a:gd name="connsiteX265" fmla="*/ 4336894 w 8613217"/>
                <a:gd name="connsiteY265" fmla="*/ 6230752 h 6281670"/>
                <a:gd name="connsiteX266" fmla="*/ 4342951 w 8613217"/>
                <a:gd name="connsiteY266" fmla="*/ 6226714 h 6281670"/>
                <a:gd name="connsiteX267" fmla="*/ 4369872 w 8613217"/>
                <a:gd name="connsiteY267" fmla="*/ 6185660 h 6281670"/>
                <a:gd name="connsiteX268" fmla="*/ 4382659 w 8613217"/>
                <a:gd name="connsiteY268" fmla="*/ 6234791 h 6281670"/>
                <a:gd name="connsiteX269" fmla="*/ 4406888 w 8613217"/>
                <a:gd name="connsiteY269" fmla="*/ 6265749 h 6281670"/>
                <a:gd name="connsiteX270" fmla="*/ 4484284 w 8613217"/>
                <a:gd name="connsiteY270" fmla="*/ 6275171 h 6281670"/>
                <a:gd name="connsiteX271" fmla="*/ 4499090 w 8613217"/>
                <a:gd name="connsiteY271" fmla="*/ 6272479 h 6281670"/>
                <a:gd name="connsiteX272" fmla="*/ 4512551 w 8613217"/>
                <a:gd name="connsiteY272" fmla="*/ 6181622 h 6281670"/>
                <a:gd name="connsiteX273" fmla="*/ 4572449 w 8613217"/>
                <a:gd name="connsiteY273" fmla="*/ 6153356 h 6281670"/>
                <a:gd name="connsiteX274" fmla="*/ 4575814 w 8613217"/>
                <a:gd name="connsiteY274" fmla="*/ 6127781 h 6281670"/>
                <a:gd name="connsiteX275" fmla="*/ 4538125 w 8613217"/>
                <a:gd name="connsiteY275" fmla="*/ 6076633 h 6281670"/>
                <a:gd name="connsiteX276" fmla="*/ 4536779 w 8613217"/>
                <a:gd name="connsiteY276" fmla="*/ 6042309 h 6281670"/>
                <a:gd name="connsiteX277" fmla="*/ 4573122 w 8613217"/>
                <a:gd name="connsiteY277" fmla="*/ 6032214 h 6281670"/>
                <a:gd name="connsiteX278" fmla="*/ 4637731 w 8613217"/>
                <a:gd name="connsiteY278" fmla="*/ 6051058 h 6281670"/>
                <a:gd name="connsiteX279" fmla="*/ 4665997 w 8613217"/>
                <a:gd name="connsiteY279" fmla="*/ 6029522 h 6281670"/>
                <a:gd name="connsiteX280" fmla="*/ 4665997 w 8613217"/>
                <a:gd name="connsiteY280" fmla="*/ 5985776 h 6281670"/>
                <a:gd name="connsiteX281" fmla="*/ 4681477 w 8613217"/>
                <a:gd name="connsiteY281" fmla="*/ 5966931 h 6281670"/>
                <a:gd name="connsiteX282" fmla="*/ 4701667 w 8613217"/>
                <a:gd name="connsiteY282" fmla="*/ 5981065 h 6281670"/>
                <a:gd name="connsiteX283" fmla="*/ 4724550 w 8613217"/>
                <a:gd name="connsiteY283" fmla="*/ 6054423 h 6281670"/>
                <a:gd name="connsiteX284" fmla="*/ 4743394 w 8613217"/>
                <a:gd name="connsiteY284" fmla="*/ 6073268 h 6281670"/>
                <a:gd name="connsiteX285" fmla="*/ 4752143 w 8613217"/>
                <a:gd name="connsiteY285" fmla="*/ 6050385 h 6281670"/>
                <a:gd name="connsiteX286" fmla="*/ 4752143 w 8613217"/>
                <a:gd name="connsiteY286" fmla="*/ 5996544 h 6281670"/>
                <a:gd name="connsiteX287" fmla="*/ 4800600 w 8613217"/>
                <a:gd name="connsiteY287" fmla="*/ 6046347 h 6281670"/>
                <a:gd name="connsiteX288" fmla="*/ 4859825 w 8613217"/>
                <a:gd name="connsiteY288" fmla="*/ 6088747 h 6281670"/>
                <a:gd name="connsiteX289" fmla="*/ 4932511 w 8613217"/>
                <a:gd name="connsiteY289" fmla="*/ 6036252 h 6281670"/>
                <a:gd name="connsiteX290" fmla="*/ 4919050 w 8613217"/>
                <a:gd name="connsiteY290" fmla="*/ 5940011 h 6281670"/>
                <a:gd name="connsiteX291" fmla="*/ 4830213 w 8613217"/>
                <a:gd name="connsiteY291" fmla="*/ 5933281 h 6281670"/>
                <a:gd name="connsiteX292" fmla="*/ 4779064 w 8613217"/>
                <a:gd name="connsiteY292" fmla="*/ 5876074 h 6281670"/>
                <a:gd name="connsiteX293" fmla="*/ 4778391 w 8613217"/>
                <a:gd name="connsiteY293" fmla="*/ 5829637 h 6281670"/>
                <a:gd name="connsiteX294" fmla="*/ 5091342 w 8613217"/>
                <a:gd name="connsiteY294" fmla="*/ 5236712 h 6281670"/>
                <a:gd name="connsiteX295" fmla="*/ 5116243 w 8613217"/>
                <a:gd name="connsiteY295" fmla="*/ 5202389 h 6281670"/>
                <a:gd name="connsiteX296" fmla="*/ 5269690 w 8613217"/>
                <a:gd name="connsiteY296" fmla="*/ 5086631 h 6281670"/>
                <a:gd name="connsiteX297" fmla="*/ 5744837 w 8613217"/>
                <a:gd name="connsiteY297" fmla="*/ 4795889 h 6281670"/>
                <a:gd name="connsiteX298" fmla="*/ 5814830 w 8613217"/>
                <a:gd name="connsiteY298" fmla="*/ 4775699 h 6281670"/>
                <a:gd name="connsiteX299" fmla="*/ 6103553 w 8613217"/>
                <a:gd name="connsiteY299" fmla="*/ 4765603 h 6281670"/>
                <a:gd name="connsiteX300" fmla="*/ 7086824 w 8613217"/>
                <a:gd name="connsiteY300" fmla="*/ 4811369 h 6281670"/>
                <a:gd name="connsiteX301" fmla="*/ 7489959 w 8613217"/>
                <a:gd name="connsiteY301" fmla="*/ 4805311 h 6281670"/>
                <a:gd name="connsiteX302" fmla="*/ 7516880 w 8613217"/>
                <a:gd name="connsiteY302" fmla="*/ 4801946 h 6281670"/>
                <a:gd name="connsiteX303" fmla="*/ 7536397 w 8613217"/>
                <a:gd name="connsiteY303" fmla="*/ 4800600 h 6281670"/>
                <a:gd name="connsiteX304" fmla="*/ 7619850 w 8613217"/>
                <a:gd name="connsiteY304" fmla="*/ 4791178 h 6281670"/>
                <a:gd name="connsiteX305" fmla="*/ 7661577 w 8613217"/>
                <a:gd name="connsiteY305" fmla="*/ 4813388 h 6281670"/>
                <a:gd name="connsiteX306" fmla="*/ 7920014 w 8613217"/>
                <a:gd name="connsiteY306" fmla="*/ 5004523 h 6281670"/>
                <a:gd name="connsiteX307" fmla="*/ 8354780 w 8613217"/>
                <a:gd name="connsiteY307" fmla="*/ 4830886 h 6281670"/>
                <a:gd name="connsiteX308" fmla="*/ 8579567 w 8613217"/>
                <a:gd name="connsiteY308" fmla="*/ 4409580 h 6281670"/>
                <a:gd name="connsiteX309" fmla="*/ 8613217 w 8613217"/>
                <a:gd name="connsiteY309" fmla="*/ 4250076 h 6281670"/>
                <a:gd name="connsiteX310" fmla="*/ 8613217 w 8613217"/>
                <a:gd name="connsiteY310" fmla="*/ 4196235 h 6281670"/>
                <a:gd name="connsiteX311" fmla="*/ 8420062 w 8613217"/>
                <a:gd name="connsiteY311" fmla="*/ 4211041 h 6281670"/>
                <a:gd name="connsiteX312" fmla="*/ 4571776 w 8613217"/>
                <a:gd name="connsiteY312" fmla="*/ 915970 h 6281670"/>
                <a:gd name="connsiteX313" fmla="*/ 4583890 w 8613217"/>
                <a:gd name="connsiteY313" fmla="*/ 888377 h 6281670"/>
                <a:gd name="connsiteX314" fmla="*/ 4571776 w 8613217"/>
                <a:gd name="connsiteY314" fmla="*/ 915970 h 6281670"/>
                <a:gd name="connsiteX315" fmla="*/ 2362948 w 8613217"/>
                <a:gd name="connsiteY315" fmla="*/ 965100 h 6281670"/>
                <a:gd name="connsiteX316" fmla="*/ 2363621 w 8613217"/>
                <a:gd name="connsiteY316" fmla="*/ 962408 h 6281670"/>
                <a:gd name="connsiteX317" fmla="*/ 2368332 w 8613217"/>
                <a:gd name="connsiteY317" fmla="*/ 967119 h 6281670"/>
                <a:gd name="connsiteX318" fmla="*/ 2362948 w 8613217"/>
                <a:gd name="connsiteY318" fmla="*/ 965100 h 6281670"/>
                <a:gd name="connsiteX319" fmla="*/ 2435633 w 8613217"/>
                <a:gd name="connsiteY319" fmla="*/ 1055284 h 6281670"/>
                <a:gd name="connsiteX320" fmla="*/ 2426211 w 8613217"/>
                <a:gd name="connsiteY320" fmla="*/ 1053265 h 6281670"/>
                <a:gd name="connsiteX321" fmla="*/ 2370351 w 8613217"/>
                <a:gd name="connsiteY321" fmla="*/ 968465 h 6281670"/>
                <a:gd name="connsiteX322" fmla="*/ 2432268 w 8613217"/>
                <a:gd name="connsiteY322" fmla="*/ 1045862 h 6281670"/>
                <a:gd name="connsiteX323" fmla="*/ 2435633 w 8613217"/>
                <a:gd name="connsiteY323" fmla="*/ 1055284 h 6281670"/>
                <a:gd name="connsiteX324" fmla="*/ 695895 w 8613217"/>
                <a:gd name="connsiteY324" fmla="*/ 1016922 h 6281670"/>
                <a:gd name="connsiteX325" fmla="*/ 692530 w 8613217"/>
                <a:gd name="connsiteY325" fmla="*/ 1005481 h 6281670"/>
                <a:gd name="connsiteX326" fmla="*/ 695895 w 8613217"/>
                <a:gd name="connsiteY326" fmla="*/ 1016922 h 6281670"/>
                <a:gd name="connsiteX327" fmla="*/ 4511205 w 8613217"/>
                <a:gd name="connsiteY327" fmla="*/ 6014042 h 6281670"/>
                <a:gd name="connsiteX328" fmla="*/ 4537452 w 8613217"/>
                <a:gd name="connsiteY328" fmla="*/ 5944049 h 6281670"/>
                <a:gd name="connsiteX329" fmla="*/ 4511205 w 8613217"/>
                <a:gd name="connsiteY329" fmla="*/ 6014042 h 6281670"/>
                <a:gd name="connsiteX330" fmla="*/ 4750797 w 8613217"/>
                <a:gd name="connsiteY330" fmla="*/ 5917128 h 6281670"/>
                <a:gd name="connsiteX331" fmla="*/ 4741375 w 8613217"/>
                <a:gd name="connsiteY331" fmla="*/ 5939338 h 6281670"/>
                <a:gd name="connsiteX332" fmla="*/ 4732626 w 8613217"/>
                <a:gd name="connsiteY332" fmla="*/ 5935300 h 6281670"/>
                <a:gd name="connsiteX333" fmla="*/ 4727915 w 8613217"/>
                <a:gd name="connsiteY333" fmla="*/ 5907706 h 6281670"/>
                <a:gd name="connsiteX334" fmla="*/ 4750797 w 8613217"/>
                <a:gd name="connsiteY334" fmla="*/ 5875402 h 6281670"/>
                <a:gd name="connsiteX335" fmla="*/ 4750797 w 8613217"/>
                <a:gd name="connsiteY335" fmla="*/ 5917128 h 6281670"/>
                <a:gd name="connsiteX336" fmla="*/ 4875978 w 8613217"/>
                <a:gd name="connsiteY336" fmla="*/ 5457461 h 6281670"/>
                <a:gd name="connsiteX337" fmla="*/ 4616868 w 8613217"/>
                <a:gd name="connsiteY337" fmla="*/ 5877421 h 6281670"/>
                <a:gd name="connsiteX338" fmla="*/ 4562354 w 8613217"/>
                <a:gd name="connsiteY338" fmla="*/ 5884824 h 6281670"/>
                <a:gd name="connsiteX339" fmla="*/ 4880015 w 8613217"/>
                <a:gd name="connsiteY339" fmla="*/ 5419772 h 6281670"/>
                <a:gd name="connsiteX340" fmla="*/ 4875978 w 8613217"/>
                <a:gd name="connsiteY340" fmla="*/ 5457461 h 6281670"/>
                <a:gd name="connsiteX341" fmla="*/ 5020675 w 8613217"/>
                <a:gd name="connsiteY341" fmla="*/ 5141145 h 6281670"/>
                <a:gd name="connsiteX342" fmla="*/ 4989717 w 8613217"/>
                <a:gd name="connsiteY342" fmla="*/ 5179506 h 6281670"/>
                <a:gd name="connsiteX343" fmla="*/ 4445922 w 8613217"/>
                <a:gd name="connsiteY343" fmla="*/ 5878767 h 6281670"/>
                <a:gd name="connsiteX344" fmla="*/ 4415637 w 8613217"/>
                <a:gd name="connsiteY344" fmla="*/ 5953471 h 6281670"/>
                <a:gd name="connsiteX345" fmla="*/ 4357085 w 8613217"/>
                <a:gd name="connsiteY345" fmla="*/ 6075286 h 6281670"/>
                <a:gd name="connsiteX346" fmla="*/ 4338240 w 8613217"/>
                <a:gd name="connsiteY346" fmla="*/ 6125762 h 6281670"/>
                <a:gd name="connsiteX347" fmla="*/ 4322761 w 8613217"/>
                <a:gd name="connsiteY347" fmla="*/ 6080671 h 6281670"/>
                <a:gd name="connsiteX348" fmla="*/ 4306609 w 8613217"/>
                <a:gd name="connsiteY348" fmla="*/ 6061826 h 6281670"/>
                <a:gd name="connsiteX349" fmla="*/ 4295168 w 8613217"/>
                <a:gd name="connsiteY349" fmla="*/ 6082689 h 6281670"/>
                <a:gd name="connsiteX350" fmla="*/ 4292475 w 8613217"/>
                <a:gd name="connsiteY350" fmla="*/ 6112302 h 6281670"/>
                <a:gd name="connsiteX351" fmla="*/ 4277669 w 8613217"/>
                <a:gd name="connsiteY351" fmla="*/ 6097496 h 6281670"/>
                <a:gd name="connsiteX352" fmla="*/ 4183447 w 8613217"/>
                <a:gd name="connsiteY352" fmla="*/ 5282478 h 6281670"/>
                <a:gd name="connsiteX353" fmla="*/ 4412945 w 8613217"/>
                <a:gd name="connsiteY353" fmla="*/ 4743394 h 6281670"/>
                <a:gd name="connsiteX354" fmla="*/ 5036828 w 8613217"/>
                <a:gd name="connsiteY354" fmla="*/ 3935106 h 6281670"/>
                <a:gd name="connsiteX355" fmla="*/ 5054999 w 8613217"/>
                <a:gd name="connsiteY355" fmla="*/ 3966064 h 6281670"/>
                <a:gd name="connsiteX356" fmla="*/ 5020675 w 8613217"/>
                <a:gd name="connsiteY35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56460 w 8613217"/>
                <a:gd name="connsiteY70" fmla="*/ 2981447 h 6281670"/>
                <a:gd name="connsiteX71" fmla="*/ 4952701 w 8613217"/>
                <a:gd name="connsiteY71" fmla="*/ 2717626 h 6281670"/>
                <a:gd name="connsiteX72" fmla="*/ 5173449 w 8613217"/>
                <a:gd name="connsiteY72" fmla="*/ 2368332 h 6281670"/>
                <a:gd name="connsiteX73" fmla="*/ 5481689 w 8613217"/>
                <a:gd name="connsiteY73" fmla="*/ 1759928 h 6281670"/>
                <a:gd name="connsiteX74" fmla="*/ 5514667 w 8613217"/>
                <a:gd name="connsiteY74" fmla="*/ 1741757 h 6281670"/>
                <a:gd name="connsiteX75" fmla="*/ 5803389 w 8613217"/>
                <a:gd name="connsiteY75" fmla="*/ 1570812 h 6281670"/>
                <a:gd name="connsiteX76" fmla="*/ 5822907 w 8613217"/>
                <a:gd name="connsiteY76" fmla="*/ 1095665 h 6281670"/>
                <a:gd name="connsiteX77" fmla="*/ 5540241 w 8613217"/>
                <a:gd name="connsiteY77" fmla="*/ 601000 h 6281670"/>
                <a:gd name="connsiteX78" fmla="*/ 5514667 w 8613217"/>
                <a:gd name="connsiteY78" fmla="*/ 600327 h 6281670"/>
                <a:gd name="connsiteX79" fmla="*/ 5421791 w 8613217"/>
                <a:gd name="connsiteY79" fmla="*/ 697914 h 6281670"/>
                <a:gd name="connsiteX80" fmla="*/ 5124319 w 8613217"/>
                <a:gd name="connsiteY80" fmla="*/ 1196617 h 6281670"/>
                <a:gd name="connsiteX81" fmla="*/ 5316801 w 8613217"/>
                <a:gd name="connsiteY81" fmla="*/ 1686570 h 6281670"/>
                <a:gd name="connsiteX82" fmla="*/ 5361220 w 8613217"/>
                <a:gd name="connsiteY82" fmla="*/ 1669072 h 6281670"/>
                <a:gd name="connsiteX83" fmla="*/ 5461499 w 8613217"/>
                <a:gd name="connsiteY83" fmla="*/ 1248439 h 6281670"/>
                <a:gd name="connsiteX84" fmla="*/ 5491784 w 8613217"/>
                <a:gd name="connsiteY84" fmla="*/ 1043170 h 6281670"/>
                <a:gd name="connsiteX85" fmla="*/ 5497841 w 8613217"/>
                <a:gd name="connsiteY85" fmla="*/ 1081532 h 6281670"/>
                <a:gd name="connsiteX86" fmla="*/ 5481016 w 8613217"/>
                <a:gd name="connsiteY86" fmla="*/ 1353429 h 6281670"/>
                <a:gd name="connsiteX87" fmla="*/ 5415734 w 8613217"/>
                <a:gd name="connsiteY87" fmla="*/ 1727624 h 6281670"/>
                <a:gd name="connsiteX88" fmla="*/ 5151240 w 8613217"/>
                <a:gd name="connsiteY88" fmla="*/ 2245171 h 6281670"/>
                <a:gd name="connsiteX89" fmla="*/ 4908282 w 8613217"/>
                <a:gd name="connsiteY89" fmla="*/ 2596483 h 6281670"/>
                <a:gd name="connsiteX90" fmla="*/ 4750124 w 8613217"/>
                <a:gd name="connsiteY90" fmla="*/ 2989523 h 6281670"/>
                <a:gd name="connsiteX91" fmla="*/ 4737337 w 8613217"/>
                <a:gd name="connsiteY91" fmla="*/ 3162487 h 6281670"/>
                <a:gd name="connsiteX92" fmla="*/ 4680804 w 8613217"/>
                <a:gd name="connsiteY92" fmla="*/ 3076341 h 6281670"/>
                <a:gd name="connsiteX93" fmla="*/ 4591293 w 8613217"/>
                <a:gd name="connsiteY93" fmla="*/ 2915491 h 6281670"/>
                <a:gd name="connsiteX94" fmla="*/ 4552259 w 8613217"/>
                <a:gd name="connsiteY94" fmla="*/ 2838095 h 6281670"/>
                <a:gd name="connsiteX95" fmla="*/ 4404869 w 8613217"/>
                <a:gd name="connsiteY95" fmla="*/ 2499569 h 6281670"/>
                <a:gd name="connsiteX96" fmla="*/ 4425059 w 8613217"/>
                <a:gd name="connsiteY96" fmla="*/ 2408713 h 6281670"/>
                <a:gd name="connsiteX97" fmla="*/ 4497071 w 8613217"/>
                <a:gd name="connsiteY97" fmla="*/ 2304396 h 6281670"/>
                <a:gd name="connsiteX98" fmla="*/ 4551585 w 8613217"/>
                <a:gd name="connsiteY98" fmla="*/ 2152968 h 6281670"/>
                <a:gd name="connsiteX99" fmla="*/ 4741375 w 8613217"/>
                <a:gd name="connsiteY99" fmla="*/ 1413327 h 6281670"/>
                <a:gd name="connsiteX100" fmla="*/ 4929146 w 8613217"/>
                <a:gd name="connsiteY100" fmla="*/ 819730 h 6281670"/>
                <a:gd name="connsiteX101" fmla="*/ 5233347 w 8613217"/>
                <a:gd name="connsiteY101" fmla="*/ 28940 h 6281670"/>
                <a:gd name="connsiteX102" fmla="*/ 5238058 w 8613217"/>
                <a:gd name="connsiteY102" fmla="*/ 0 h 6281670"/>
                <a:gd name="connsiteX103" fmla="*/ 4976929 w 8613217"/>
                <a:gd name="connsiteY103" fmla="*/ 159504 h 6281670"/>
                <a:gd name="connsiteX104" fmla="*/ 4204984 w 8613217"/>
                <a:gd name="connsiteY104" fmla="*/ 890396 h 6281670"/>
                <a:gd name="connsiteX105" fmla="*/ 3943182 w 8613217"/>
                <a:gd name="connsiteY105" fmla="*/ 2139508 h 6281670"/>
                <a:gd name="connsiteX106" fmla="*/ 4076438 w 8613217"/>
                <a:gd name="connsiteY106" fmla="*/ 2389868 h 6281670"/>
                <a:gd name="connsiteX107" fmla="*/ 4215079 w 8613217"/>
                <a:gd name="connsiteY107" fmla="*/ 2474668 h 6281670"/>
                <a:gd name="connsiteX108" fmla="*/ 4244018 w 8613217"/>
                <a:gd name="connsiteY108" fmla="*/ 2445055 h 6281670"/>
                <a:gd name="connsiteX109" fmla="*/ 4230558 w 8613217"/>
                <a:gd name="connsiteY109" fmla="*/ 1718875 h 6281670"/>
                <a:gd name="connsiteX110" fmla="*/ 4411599 w 8613217"/>
                <a:gd name="connsiteY110" fmla="*/ 1186522 h 6281670"/>
                <a:gd name="connsiteX111" fmla="*/ 4552259 w 8613217"/>
                <a:gd name="connsiteY111" fmla="*/ 934815 h 6281670"/>
                <a:gd name="connsiteX112" fmla="*/ 4572449 w 8613217"/>
                <a:gd name="connsiteY112" fmla="*/ 920008 h 6281670"/>
                <a:gd name="connsiteX113" fmla="*/ 4553604 w 8613217"/>
                <a:gd name="connsiteY113" fmla="*/ 956351 h 6281670"/>
                <a:gd name="connsiteX114" fmla="*/ 4390735 w 8613217"/>
                <a:gd name="connsiteY114" fmla="*/ 1302280 h 6281670"/>
                <a:gd name="connsiteX115" fmla="*/ 4340260 w 8613217"/>
                <a:gd name="connsiteY115" fmla="*/ 2524471 h 6281670"/>
                <a:gd name="connsiteX116" fmla="*/ 4501109 w 8613217"/>
                <a:gd name="connsiteY116" fmla="*/ 2892609 h 6281670"/>
                <a:gd name="connsiteX117" fmla="*/ 4692918 w 8613217"/>
                <a:gd name="connsiteY117" fmla="*/ 3241230 h 6281670"/>
                <a:gd name="connsiteX118" fmla="*/ 4992409 w 8613217"/>
                <a:gd name="connsiteY118" fmla="*/ 3809925 h 6281670"/>
                <a:gd name="connsiteX119" fmla="*/ 5000485 w 8613217"/>
                <a:gd name="connsiteY119" fmla="*/ 3847614 h 6281670"/>
                <a:gd name="connsiteX120" fmla="*/ 4993755 w 8613217"/>
                <a:gd name="connsiteY120" fmla="*/ 3855017 h 6281670"/>
                <a:gd name="connsiteX121" fmla="*/ 4993082 w 8613217"/>
                <a:gd name="connsiteY121" fmla="*/ 3855690 h 6281670"/>
                <a:gd name="connsiteX122" fmla="*/ 4982313 w 8613217"/>
                <a:gd name="connsiteY122" fmla="*/ 3867131 h 6281670"/>
                <a:gd name="connsiteX123" fmla="*/ 4626290 w 8613217"/>
                <a:gd name="connsiteY123" fmla="*/ 4274977 h 6281670"/>
                <a:gd name="connsiteX124" fmla="*/ 4180755 w 8613217"/>
                <a:gd name="connsiteY124" fmla="*/ 4968853 h 6281670"/>
                <a:gd name="connsiteX125" fmla="*/ 4071727 w 8613217"/>
                <a:gd name="connsiteY125" fmla="*/ 5853192 h 6281670"/>
                <a:gd name="connsiteX126" fmla="*/ 4040769 w 8613217"/>
                <a:gd name="connsiteY126" fmla="*/ 5907706 h 6281670"/>
                <a:gd name="connsiteX127" fmla="*/ 4005099 w 8613217"/>
                <a:gd name="connsiteY127" fmla="*/ 5881459 h 6281670"/>
                <a:gd name="connsiteX128" fmla="*/ 4007791 w 8613217"/>
                <a:gd name="connsiteY128" fmla="*/ 5830983 h 6281670"/>
                <a:gd name="connsiteX129" fmla="*/ 3990293 w 8613217"/>
                <a:gd name="connsiteY129" fmla="*/ 5807427 h 6281670"/>
                <a:gd name="connsiteX130" fmla="*/ 3964045 w 8613217"/>
                <a:gd name="connsiteY130" fmla="*/ 5789256 h 6281670"/>
                <a:gd name="connsiteX131" fmla="*/ 3941836 w 8613217"/>
                <a:gd name="connsiteY131" fmla="*/ 5705129 h 6281670"/>
                <a:gd name="connsiteX132" fmla="*/ 3908185 w 8613217"/>
                <a:gd name="connsiteY132" fmla="*/ 5236040 h 6281670"/>
                <a:gd name="connsiteX133" fmla="*/ 3918953 w 8613217"/>
                <a:gd name="connsiteY133" fmla="*/ 4237288 h 6281670"/>
                <a:gd name="connsiteX134" fmla="*/ 3786370 w 8613217"/>
                <a:gd name="connsiteY134" fmla="*/ 3122779 h 6281670"/>
                <a:gd name="connsiteX135" fmla="*/ 3570333 w 8613217"/>
                <a:gd name="connsiteY135" fmla="*/ 2570236 h 6281670"/>
                <a:gd name="connsiteX136" fmla="*/ 3563603 w 8613217"/>
                <a:gd name="connsiteY136" fmla="*/ 2556776 h 6281670"/>
                <a:gd name="connsiteX137" fmla="*/ 3556872 w 8613217"/>
                <a:gd name="connsiteY137" fmla="*/ 2543315 h 6281670"/>
                <a:gd name="connsiteX138" fmla="*/ 3531298 w 8613217"/>
                <a:gd name="connsiteY138" fmla="*/ 2494185 h 6281670"/>
                <a:gd name="connsiteX139" fmla="*/ 3525241 w 8613217"/>
                <a:gd name="connsiteY139" fmla="*/ 2482071 h 6281670"/>
                <a:gd name="connsiteX140" fmla="*/ 3410829 w 8613217"/>
                <a:gd name="connsiteY140" fmla="*/ 2273437 h 6281670"/>
                <a:gd name="connsiteX141" fmla="*/ 3411502 w 8613217"/>
                <a:gd name="connsiteY141" fmla="*/ 2229018 h 6281670"/>
                <a:gd name="connsiteX142" fmla="*/ 3451209 w 8613217"/>
                <a:gd name="connsiteY142" fmla="*/ 2126720 h 6281670"/>
                <a:gd name="connsiteX143" fmla="*/ 3431692 w 8613217"/>
                <a:gd name="connsiteY143" fmla="*/ 1895877 h 6281670"/>
                <a:gd name="connsiteX144" fmla="*/ 3186715 w 8613217"/>
                <a:gd name="connsiteY144" fmla="*/ 1401886 h 6281670"/>
                <a:gd name="connsiteX145" fmla="*/ 2531874 w 8613217"/>
                <a:gd name="connsiteY145" fmla="*/ 701952 h 6281670"/>
                <a:gd name="connsiteX146" fmla="*/ 1731662 w 8613217"/>
                <a:gd name="connsiteY146" fmla="*/ 39035 h 6281670"/>
                <a:gd name="connsiteX147" fmla="*/ 1722913 w 8613217"/>
                <a:gd name="connsiteY147" fmla="*/ 36343 h 6281670"/>
                <a:gd name="connsiteX148" fmla="*/ 1723586 w 8613217"/>
                <a:gd name="connsiteY148" fmla="*/ 47111 h 6281670"/>
                <a:gd name="connsiteX149" fmla="*/ 1984042 w 8613217"/>
                <a:gd name="connsiteY149" fmla="*/ 871552 h 6281670"/>
                <a:gd name="connsiteX150" fmla="*/ 2773486 w 8613217"/>
                <a:gd name="connsiteY150" fmla="*/ 2064130 h 6281670"/>
                <a:gd name="connsiteX151" fmla="*/ 3058170 w 8613217"/>
                <a:gd name="connsiteY151" fmla="*/ 2286897 h 6281670"/>
                <a:gd name="connsiteX152" fmla="*/ 3235845 w 8613217"/>
                <a:gd name="connsiteY152" fmla="*/ 2329297 h 6281670"/>
                <a:gd name="connsiteX153" fmla="*/ 3256709 w 8613217"/>
                <a:gd name="connsiteY153" fmla="*/ 2294974 h 6281670"/>
                <a:gd name="connsiteX154" fmla="*/ 3083072 w 8613217"/>
                <a:gd name="connsiteY154" fmla="*/ 1999521 h 6281670"/>
                <a:gd name="connsiteX155" fmla="*/ 2450440 w 8613217"/>
                <a:gd name="connsiteY155" fmla="*/ 1092973 h 6281670"/>
                <a:gd name="connsiteX156" fmla="*/ 2432941 w 8613217"/>
                <a:gd name="connsiteY156" fmla="*/ 1062014 h 6281670"/>
                <a:gd name="connsiteX157" fmla="*/ 2454478 w 8613217"/>
                <a:gd name="connsiteY157" fmla="*/ 1076820 h 6281670"/>
                <a:gd name="connsiteX158" fmla="*/ 2967986 w 8613217"/>
                <a:gd name="connsiteY158" fmla="*/ 1739738 h 6281670"/>
                <a:gd name="connsiteX159" fmla="*/ 3266131 w 8613217"/>
                <a:gd name="connsiteY159" fmla="*/ 2175850 h 6281670"/>
                <a:gd name="connsiteX160" fmla="*/ 3457939 w 8613217"/>
                <a:gd name="connsiteY160" fmla="*/ 2509665 h 6281670"/>
                <a:gd name="connsiteX161" fmla="*/ 3464670 w 8613217"/>
                <a:gd name="connsiteY161" fmla="*/ 2523125 h 6281670"/>
                <a:gd name="connsiteX162" fmla="*/ 3471400 w 8613217"/>
                <a:gd name="connsiteY162" fmla="*/ 2536585 h 6281670"/>
                <a:gd name="connsiteX163" fmla="*/ 3478130 w 8613217"/>
                <a:gd name="connsiteY163" fmla="*/ 2550045 h 6281670"/>
                <a:gd name="connsiteX164" fmla="*/ 3484860 w 8613217"/>
                <a:gd name="connsiteY164" fmla="*/ 2563506 h 6281670"/>
                <a:gd name="connsiteX165" fmla="*/ 3491590 w 8613217"/>
                <a:gd name="connsiteY165" fmla="*/ 2576966 h 6281670"/>
                <a:gd name="connsiteX166" fmla="*/ 3498320 w 8613217"/>
                <a:gd name="connsiteY166" fmla="*/ 2590426 h 6281670"/>
                <a:gd name="connsiteX167" fmla="*/ 3504378 w 8613217"/>
                <a:gd name="connsiteY167" fmla="*/ 2605906 h 6281670"/>
                <a:gd name="connsiteX168" fmla="*/ 3733875 w 8613217"/>
                <a:gd name="connsiteY168" fmla="*/ 3249979 h 6281670"/>
                <a:gd name="connsiteX169" fmla="*/ 3823385 w 8613217"/>
                <a:gd name="connsiteY169" fmla="*/ 4359777 h 6281670"/>
                <a:gd name="connsiteX170" fmla="*/ 3816655 w 8613217"/>
                <a:gd name="connsiteY170" fmla="*/ 4369199 h 6281670"/>
                <a:gd name="connsiteX171" fmla="*/ 3800503 w 8613217"/>
                <a:gd name="connsiteY171" fmla="*/ 4322761 h 6281670"/>
                <a:gd name="connsiteX172" fmla="*/ 3407464 w 8613217"/>
                <a:gd name="connsiteY172" fmla="*/ 3663208 h 6281670"/>
                <a:gd name="connsiteX173" fmla="*/ 2516395 w 8613217"/>
                <a:gd name="connsiteY173" fmla="*/ 2980101 h 6281670"/>
                <a:gd name="connsiteX174" fmla="*/ 2502934 w 8613217"/>
                <a:gd name="connsiteY174" fmla="*/ 2971351 h 6281670"/>
                <a:gd name="connsiteX175" fmla="*/ 2390541 w 8613217"/>
                <a:gd name="connsiteY175" fmla="*/ 2898666 h 6281670"/>
                <a:gd name="connsiteX176" fmla="*/ 2247863 w 8613217"/>
                <a:gd name="connsiteY176" fmla="*/ 2802425 h 6281670"/>
                <a:gd name="connsiteX177" fmla="*/ 2055381 w 8613217"/>
                <a:gd name="connsiteY177" fmla="*/ 2665131 h 6281670"/>
                <a:gd name="connsiteX178" fmla="*/ 1471879 w 8613217"/>
                <a:gd name="connsiteY178" fmla="*/ 2148930 h 6281670"/>
                <a:gd name="connsiteX179" fmla="*/ 1461111 w 8613217"/>
                <a:gd name="connsiteY179" fmla="*/ 2109895 h 6281670"/>
                <a:gd name="connsiteX180" fmla="*/ 1501492 w 8613217"/>
                <a:gd name="connsiteY180" fmla="*/ 1918759 h 6281670"/>
                <a:gd name="connsiteX181" fmla="*/ 1395155 w 8613217"/>
                <a:gd name="connsiteY181" fmla="*/ 1570812 h 6281670"/>
                <a:gd name="connsiteX182" fmla="*/ 937507 w 8613217"/>
                <a:gd name="connsiteY182" fmla="*/ 860783 h 6281670"/>
                <a:gd name="connsiteX183" fmla="*/ 682435 w 8613217"/>
                <a:gd name="connsiteY183" fmla="*/ 471109 h 6281670"/>
                <a:gd name="connsiteX184" fmla="*/ 590905 w 8613217"/>
                <a:gd name="connsiteY184" fmla="*/ 214691 h 6281670"/>
                <a:gd name="connsiteX185" fmla="*/ 581483 w 8613217"/>
                <a:gd name="connsiteY185" fmla="*/ 222767 h 6281670"/>
                <a:gd name="connsiteX186" fmla="*/ 555909 w 8613217"/>
                <a:gd name="connsiteY186" fmla="*/ 262475 h 6281670"/>
                <a:gd name="connsiteX187" fmla="*/ 423998 w 8613217"/>
                <a:gd name="connsiteY187" fmla="*/ 619845 h 6281670"/>
                <a:gd name="connsiteX188" fmla="*/ 443515 w 8613217"/>
                <a:gd name="connsiteY188" fmla="*/ 1227575 h 6281670"/>
                <a:gd name="connsiteX189" fmla="*/ 806942 w 8613217"/>
                <a:gd name="connsiteY189" fmla="*/ 1996156 h 6281670"/>
                <a:gd name="connsiteX190" fmla="*/ 1087589 w 8613217"/>
                <a:gd name="connsiteY190" fmla="*/ 2216231 h 6281670"/>
                <a:gd name="connsiteX191" fmla="*/ 1317086 w 8613217"/>
                <a:gd name="connsiteY191" fmla="*/ 2233729 h 6281670"/>
                <a:gd name="connsiteX192" fmla="*/ 1327181 w 8613217"/>
                <a:gd name="connsiteY192" fmla="*/ 2198060 h 6281670"/>
                <a:gd name="connsiteX193" fmla="*/ 816364 w 8613217"/>
                <a:gd name="connsiteY193" fmla="*/ 1324489 h 6281670"/>
                <a:gd name="connsiteX194" fmla="*/ 702625 w 8613217"/>
                <a:gd name="connsiteY194" fmla="*/ 1031056 h 6281670"/>
                <a:gd name="connsiteX195" fmla="*/ 767908 w 8613217"/>
                <a:gd name="connsiteY195" fmla="*/ 1173061 h 6281670"/>
                <a:gd name="connsiteX196" fmla="*/ 1444285 w 8613217"/>
                <a:gd name="connsiteY196" fmla="*/ 2226326 h 6281670"/>
                <a:gd name="connsiteX197" fmla="*/ 2209501 w 8613217"/>
                <a:gd name="connsiteY197" fmla="*/ 2876457 h 6281670"/>
                <a:gd name="connsiteX198" fmla="*/ 2308434 w 8613217"/>
                <a:gd name="connsiteY198" fmla="*/ 2939720 h 6281670"/>
                <a:gd name="connsiteX199" fmla="*/ 2340738 w 8613217"/>
                <a:gd name="connsiteY199" fmla="*/ 2972025 h 6281670"/>
                <a:gd name="connsiteX200" fmla="*/ 2302377 w 8613217"/>
                <a:gd name="connsiteY200" fmla="*/ 2972025 h 6281670"/>
                <a:gd name="connsiteX201" fmla="*/ 2266034 w 8613217"/>
                <a:gd name="connsiteY201" fmla="*/ 2967313 h 6281670"/>
                <a:gd name="connsiteX202" fmla="*/ 1817807 w 8613217"/>
                <a:gd name="connsiteY202" fmla="*/ 3025866 h 6281670"/>
                <a:gd name="connsiteX203" fmla="*/ 1007500 w 8613217"/>
                <a:gd name="connsiteY203" fmla="*/ 3309877 h 6281670"/>
                <a:gd name="connsiteX204" fmla="*/ 960389 w 8613217"/>
                <a:gd name="connsiteY204" fmla="*/ 3293725 h 6281670"/>
                <a:gd name="connsiteX205" fmla="*/ 446207 w 8613217"/>
                <a:gd name="connsiteY205" fmla="*/ 3134221 h 6281670"/>
                <a:gd name="connsiteX206" fmla="*/ 217383 w 8613217"/>
                <a:gd name="connsiteY206" fmla="*/ 3227096 h 6281670"/>
                <a:gd name="connsiteX207" fmla="*/ 0 w 8613217"/>
                <a:gd name="connsiteY207" fmla="*/ 3236518 h 6281670"/>
                <a:gd name="connsiteX208" fmla="*/ 0 w 8613217"/>
                <a:gd name="connsiteY208" fmla="*/ 3330740 h 6281670"/>
                <a:gd name="connsiteX209" fmla="*/ 9422 w 8613217"/>
                <a:gd name="connsiteY209" fmla="*/ 3346892 h 6281670"/>
                <a:gd name="connsiteX210" fmla="*/ 255072 w 8613217"/>
                <a:gd name="connsiteY210" fmla="*/ 3717723 h 6281670"/>
                <a:gd name="connsiteX211" fmla="*/ 747044 w 8613217"/>
                <a:gd name="connsiteY211" fmla="*/ 3826078 h 6281670"/>
                <a:gd name="connsiteX212" fmla="*/ 1016249 w 8613217"/>
                <a:gd name="connsiteY212" fmla="*/ 3490244 h 6281670"/>
                <a:gd name="connsiteX213" fmla="*/ 981253 w 8613217"/>
                <a:gd name="connsiteY213" fmla="*/ 3461305 h 6281670"/>
                <a:gd name="connsiteX214" fmla="*/ 563312 w 8613217"/>
                <a:gd name="connsiteY214" fmla="*/ 3490917 h 6281670"/>
                <a:gd name="connsiteX215" fmla="*/ 390347 w 8613217"/>
                <a:gd name="connsiteY215" fmla="*/ 3460632 h 6281670"/>
                <a:gd name="connsiteX216" fmla="*/ 489953 w 8613217"/>
                <a:gd name="connsiteY216" fmla="*/ 3463997 h 6281670"/>
                <a:gd name="connsiteX217" fmla="*/ 903183 w 8613217"/>
                <a:gd name="connsiteY217" fmla="*/ 3408137 h 6281670"/>
                <a:gd name="connsiteX218" fmla="*/ 1043170 w 8613217"/>
                <a:gd name="connsiteY218" fmla="*/ 3372467 h 6281670"/>
                <a:gd name="connsiteX219" fmla="*/ 1508895 w 8613217"/>
                <a:gd name="connsiteY219" fmla="*/ 3218347 h 6281670"/>
                <a:gd name="connsiteX220" fmla="*/ 1912029 w 8613217"/>
                <a:gd name="connsiteY220" fmla="*/ 3101243 h 6281670"/>
                <a:gd name="connsiteX221" fmla="*/ 1912029 w 8613217"/>
                <a:gd name="connsiteY221" fmla="*/ 3101243 h 6281670"/>
                <a:gd name="connsiteX222" fmla="*/ 1924816 w 8613217"/>
                <a:gd name="connsiteY222" fmla="*/ 3099224 h 6281670"/>
                <a:gd name="connsiteX223" fmla="*/ 1986061 w 8613217"/>
                <a:gd name="connsiteY223" fmla="*/ 3087783 h 6281670"/>
                <a:gd name="connsiteX224" fmla="*/ 1992791 w 8613217"/>
                <a:gd name="connsiteY224" fmla="*/ 3087110 h 6281670"/>
                <a:gd name="connsiteX225" fmla="*/ 2087013 w 8613217"/>
                <a:gd name="connsiteY225" fmla="*/ 3074322 h 6281670"/>
                <a:gd name="connsiteX226" fmla="*/ 2113933 w 8613217"/>
                <a:gd name="connsiteY226" fmla="*/ 3072976 h 6281670"/>
                <a:gd name="connsiteX227" fmla="*/ 2118644 w 8613217"/>
                <a:gd name="connsiteY227" fmla="*/ 3064227 h 6281670"/>
                <a:gd name="connsiteX228" fmla="*/ 2257958 w 8613217"/>
                <a:gd name="connsiteY228" fmla="*/ 3064227 h 6281670"/>
                <a:gd name="connsiteX229" fmla="*/ 2262669 w 8613217"/>
                <a:gd name="connsiteY229" fmla="*/ 3072976 h 6281670"/>
                <a:gd name="connsiteX230" fmla="*/ 2434960 w 8613217"/>
                <a:gd name="connsiteY230" fmla="*/ 3101243 h 6281670"/>
                <a:gd name="connsiteX231" fmla="*/ 2635518 w 8613217"/>
                <a:gd name="connsiteY231" fmla="*/ 3164506 h 6281670"/>
                <a:gd name="connsiteX232" fmla="*/ 3038653 w 8613217"/>
                <a:gd name="connsiteY232" fmla="*/ 3453902 h 6281670"/>
                <a:gd name="connsiteX233" fmla="*/ 3580428 w 8613217"/>
                <a:gd name="connsiteY233" fmla="*/ 4087880 h 6281670"/>
                <a:gd name="connsiteX234" fmla="*/ 3776274 w 8613217"/>
                <a:gd name="connsiteY234" fmla="*/ 4626290 h 6281670"/>
                <a:gd name="connsiteX235" fmla="*/ 3813963 w 8613217"/>
                <a:gd name="connsiteY235" fmla="*/ 4802619 h 6281670"/>
                <a:gd name="connsiteX236" fmla="*/ 3811944 w 8613217"/>
                <a:gd name="connsiteY236" fmla="*/ 5407658 h 6281670"/>
                <a:gd name="connsiteX237" fmla="*/ 3881265 w 8613217"/>
                <a:gd name="connsiteY237" fmla="*/ 5874056 h 6281670"/>
                <a:gd name="connsiteX238" fmla="*/ 3879919 w 8613217"/>
                <a:gd name="connsiteY238" fmla="*/ 5898957 h 6281670"/>
                <a:gd name="connsiteX239" fmla="*/ 3757430 w 8613217"/>
                <a:gd name="connsiteY239" fmla="*/ 5946068 h 6281670"/>
                <a:gd name="connsiteX240" fmla="*/ 3743970 w 8613217"/>
                <a:gd name="connsiteY240" fmla="*/ 6053750 h 6281670"/>
                <a:gd name="connsiteX241" fmla="*/ 3803195 w 8613217"/>
                <a:gd name="connsiteY241" fmla="*/ 6092112 h 6281670"/>
                <a:gd name="connsiteX242" fmla="*/ 3896071 w 8613217"/>
                <a:gd name="connsiteY242" fmla="*/ 6023464 h 6281670"/>
                <a:gd name="connsiteX243" fmla="*/ 3920972 w 8613217"/>
                <a:gd name="connsiteY243" fmla="*/ 5996544 h 6281670"/>
                <a:gd name="connsiteX244" fmla="*/ 3918953 w 8613217"/>
                <a:gd name="connsiteY244" fmla="*/ 6053077 h 6281670"/>
                <a:gd name="connsiteX245" fmla="*/ 3931741 w 8613217"/>
                <a:gd name="connsiteY245" fmla="*/ 6077978 h 6281670"/>
                <a:gd name="connsiteX246" fmla="*/ 3951931 w 8613217"/>
                <a:gd name="connsiteY246" fmla="*/ 6055769 h 6281670"/>
                <a:gd name="connsiteX247" fmla="*/ 3972121 w 8613217"/>
                <a:gd name="connsiteY247" fmla="*/ 5988468 h 6281670"/>
                <a:gd name="connsiteX248" fmla="*/ 3994331 w 8613217"/>
                <a:gd name="connsiteY248" fmla="*/ 5968277 h 6281670"/>
                <a:gd name="connsiteX249" fmla="*/ 4005099 w 8613217"/>
                <a:gd name="connsiteY249" fmla="*/ 5995198 h 6281670"/>
                <a:gd name="connsiteX250" fmla="*/ 4071054 w 8613217"/>
                <a:gd name="connsiteY250" fmla="*/ 6040290 h 6281670"/>
                <a:gd name="connsiteX251" fmla="*/ 4100667 w 8613217"/>
                <a:gd name="connsiteY251" fmla="*/ 6026829 h 6281670"/>
                <a:gd name="connsiteX252" fmla="*/ 4110089 w 8613217"/>
                <a:gd name="connsiteY252" fmla="*/ 5993179 h 6281670"/>
                <a:gd name="connsiteX253" fmla="*/ 4124895 w 8613217"/>
                <a:gd name="connsiteY253" fmla="*/ 6032214 h 6281670"/>
                <a:gd name="connsiteX254" fmla="*/ 4117492 w 8613217"/>
                <a:gd name="connsiteY254" fmla="*/ 6106918 h 6281670"/>
                <a:gd name="connsiteX255" fmla="*/ 4080476 w 8613217"/>
                <a:gd name="connsiteY255" fmla="*/ 6141242 h 6281670"/>
                <a:gd name="connsiteX256" fmla="*/ 4176717 w 8613217"/>
                <a:gd name="connsiteY256" fmla="*/ 6189025 h 6281670"/>
                <a:gd name="connsiteX257" fmla="*/ 4170660 w 8613217"/>
                <a:gd name="connsiteY257" fmla="*/ 6271133 h 6281670"/>
                <a:gd name="connsiteX258" fmla="*/ 4195562 w 8613217"/>
                <a:gd name="connsiteY258" fmla="*/ 6277863 h 6281670"/>
                <a:gd name="connsiteX259" fmla="*/ 4261517 w 8613217"/>
                <a:gd name="connsiteY259" fmla="*/ 6267768 h 6281670"/>
                <a:gd name="connsiteX260" fmla="*/ 4289784 w 8613217"/>
                <a:gd name="connsiteY260" fmla="*/ 6247578 h 6281670"/>
                <a:gd name="connsiteX261" fmla="*/ 4295840 w 8613217"/>
                <a:gd name="connsiteY261" fmla="*/ 6204505 h 6281670"/>
                <a:gd name="connsiteX262" fmla="*/ 4305936 w 8613217"/>
                <a:gd name="connsiteY262" fmla="*/ 6182969 h 6281670"/>
                <a:gd name="connsiteX263" fmla="*/ 4324107 w 8613217"/>
                <a:gd name="connsiteY263" fmla="*/ 6199794 h 6281670"/>
                <a:gd name="connsiteX264" fmla="*/ 4336894 w 8613217"/>
                <a:gd name="connsiteY264" fmla="*/ 6230752 h 6281670"/>
                <a:gd name="connsiteX265" fmla="*/ 4342951 w 8613217"/>
                <a:gd name="connsiteY265" fmla="*/ 6226714 h 6281670"/>
                <a:gd name="connsiteX266" fmla="*/ 4369872 w 8613217"/>
                <a:gd name="connsiteY266" fmla="*/ 6185660 h 6281670"/>
                <a:gd name="connsiteX267" fmla="*/ 4382659 w 8613217"/>
                <a:gd name="connsiteY267" fmla="*/ 6234791 h 6281670"/>
                <a:gd name="connsiteX268" fmla="*/ 4406888 w 8613217"/>
                <a:gd name="connsiteY268" fmla="*/ 6265749 h 6281670"/>
                <a:gd name="connsiteX269" fmla="*/ 4484284 w 8613217"/>
                <a:gd name="connsiteY269" fmla="*/ 6275171 h 6281670"/>
                <a:gd name="connsiteX270" fmla="*/ 4499090 w 8613217"/>
                <a:gd name="connsiteY270" fmla="*/ 6272479 h 6281670"/>
                <a:gd name="connsiteX271" fmla="*/ 4512551 w 8613217"/>
                <a:gd name="connsiteY271" fmla="*/ 6181622 h 6281670"/>
                <a:gd name="connsiteX272" fmla="*/ 4572449 w 8613217"/>
                <a:gd name="connsiteY272" fmla="*/ 6153356 h 6281670"/>
                <a:gd name="connsiteX273" fmla="*/ 4575814 w 8613217"/>
                <a:gd name="connsiteY273" fmla="*/ 6127781 h 6281670"/>
                <a:gd name="connsiteX274" fmla="*/ 4538125 w 8613217"/>
                <a:gd name="connsiteY274" fmla="*/ 6076633 h 6281670"/>
                <a:gd name="connsiteX275" fmla="*/ 4536779 w 8613217"/>
                <a:gd name="connsiteY275" fmla="*/ 6042309 h 6281670"/>
                <a:gd name="connsiteX276" fmla="*/ 4573122 w 8613217"/>
                <a:gd name="connsiteY276" fmla="*/ 6032214 h 6281670"/>
                <a:gd name="connsiteX277" fmla="*/ 4637731 w 8613217"/>
                <a:gd name="connsiteY277" fmla="*/ 6051058 h 6281670"/>
                <a:gd name="connsiteX278" fmla="*/ 4665997 w 8613217"/>
                <a:gd name="connsiteY278" fmla="*/ 6029522 h 6281670"/>
                <a:gd name="connsiteX279" fmla="*/ 4665997 w 8613217"/>
                <a:gd name="connsiteY279" fmla="*/ 5985776 h 6281670"/>
                <a:gd name="connsiteX280" fmla="*/ 4681477 w 8613217"/>
                <a:gd name="connsiteY280" fmla="*/ 5966931 h 6281670"/>
                <a:gd name="connsiteX281" fmla="*/ 4701667 w 8613217"/>
                <a:gd name="connsiteY281" fmla="*/ 5981065 h 6281670"/>
                <a:gd name="connsiteX282" fmla="*/ 4724550 w 8613217"/>
                <a:gd name="connsiteY282" fmla="*/ 6054423 h 6281670"/>
                <a:gd name="connsiteX283" fmla="*/ 4743394 w 8613217"/>
                <a:gd name="connsiteY283" fmla="*/ 6073268 h 6281670"/>
                <a:gd name="connsiteX284" fmla="*/ 4752143 w 8613217"/>
                <a:gd name="connsiteY284" fmla="*/ 6050385 h 6281670"/>
                <a:gd name="connsiteX285" fmla="*/ 4752143 w 8613217"/>
                <a:gd name="connsiteY285" fmla="*/ 5996544 h 6281670"/>
                <a:gd name="connsiteX286" fmla="*/ 4800600 w 8613217"/>
                <a:gd name="connsiteY286" fmla="*/ 6046347 h 6281670"/>
                <a:gd name="connsiteX287" fmla="*/ 4859825 w 8613217"/>
                <a:gd name="connsiteY287" fmla="*/ 6088747 h 6281670"/>
                <a:gd name="connsiteX288" fmla="*/ 4932511 w 8613217"/>
                <a:gd name="connsiteY288" fmla="*/ 6036252 h 6281670"/>
                <a:gd name="connsiteX289" fmla="*/ 4919050 w 8613217"/>
                <a:gd name="connsiteY289" fmla="*/ 5940011 h 6281670"/>
                <a:gd name="connsiteX290" fmla="*/ 4830213 w 8613217"/>
                <a:gd name="connsiteY290" fmla="*/ 5933281 h 6281670"/>
                <a:gd name="connsiteX291" fmla="*/ 4779064 w 8613217"/>
                <a:gd name="connsiteY291" fmla="*/ 5876074 h 6281670"/>
                <a:gd name="connsiteX292" fmla="*/ 4778391 w 8613217"/>
                <a:gd name="connsiteY292" fmla="*/ 5829637 h 6281670"/>
                <a:gd name="connsiteX293" fmla="*/ 5091342 w 8613217"/>
                <a:gd name="connsiteY293" fmla="*/ 5236712 h 6281670"/>
                <a:gd name="connsiteX294" fmla="*/ 5116243 w 8613217"/>
                <a:gd name="connsiteY294" fmla="*/ 5202389 h 6281670"/>
                <a:gd name="connsiteX295" fmla="*/ 5269690 w 8613217"/>
                <a:gd name="connsiteY295" fmla="*/ 5086631 h 6281670"/>
                <a:gd name="connsiteX296" fmla="*/ 5744837 w 8613217"/>
                <a:gd name="connsiteY296" fmla="*/ 4795889 h 6281670"/>
                <a:gd name="connsiteX297" fmla="*/ 5814830 w 8613217"/>
                <a:gd name="connsiteY297" fmla="*/ 4775699 h 6281670"/>
                <a:gd name="connsiteX298" fmla="*/ 6103553 w 8613217"/>
                <a:gd name="connsiteY298" fmla="*/ 4765603 h 6281670"/>
                <a:gd name="connsiteX299" fmla="*/ 7086824 w 8613217"/>
                <a:gd name="connsiteY299" fmla="*/ 4811369 h 6281670"/>
                <a:gd name="connsiteX300" fmla="*/ 7489959 w 8613217"/>
                <a:gd name="connsiteY300" fmla="*/ 4805311 h 6281670"/>
                <a:gd name="connsiteX301" fmla="*/ 7516880 w 8613217"/>
                <a:gd name="connsiteY301" fmla="*/ 4801946 h 6281670"/>
                <a:gd name="connsiteX302" fmla="*/ 7536397 w 8613217"/>
                <a:gd name="connsiteY302" fmla="*/ 4800600 h 6281670"/>
                <a:gd name="connsiteX303" fmla="*/ 7619850 w 8613217"/>
                <a:gd name="connsiteY303" fmla="*/ 4791178 h 6281670"/>
                <a:gd name="connsiteX304" fmla="*/ 7661577 w 8613217"/>
                <a:gd name="connsiteY304" fmla="*/ 4813388 h 6281670"/>
                <a:gd name="connsiteX305" fmla="*/ 7920014 w 8613217"/>
                <a:gd name="connsiteY305" fmla="*/ 5004523 h 6281670"/>
                <a:gd name="connsiteX306" fmla="*/ 8354780 w 8613217"/>
                <a:gd name="connsiteY306" fmla="*/ 4830886 h 6281670"/>
                <a:gd name="connsiteX307" fmla="*/ 8579567 w 8613217"/>
                <a:gd name="connsiteY307" fmla="*/ 4409580 h 6281670"/>
                <a:gd name="connsiteX308" fmla="*/ 8613217 w 8613217"/>
                <a:gd name="connsiteY308" fmla="*/ 4250076 h 6281670"/>
                <a:gd name="connsiteX309" fmla="*/ 8613217 w 8613217"/>
                <a:gd name="connsiteY309" fmla="*/ 4196235 h 6281670"/>
                <a:gd name="connsiteX310" fmla="*/ 8420062 w 8613217"/>
                <a:gd name="connsiteY310" fmla="*/ 4211041 h 6281670"/>
                <a:gd name="connsiteX311" fmla="*/ 4571776 w 8613217"/>
                <a:gd name="connsiteY311" fmla="*/ 915970 h 6281670"/>
                <a:gd name="connsiteX312" fmla="*/ 4583890 w 8613217"/>
                <a:gd name="connsiteY312" fmla="*/ 888377 h 6281670"/>
                <a:gd name="connsiteX313" fmla="*/ 4571776 w 8613217"/>
                <a:gd name="connsiteY313" fmla="*/ 915970 h 6281670"/>
                <a:gd name="connsiteX314" fmla="*/ 2362948 w 8613217"/>
                <a:gd name="connsiteY314" fmla="*/ 965100 h 6281670"/>
                <a:gd name="connsiteX315" fmla="*/ 2363621 w 8613217"/>
                <a:gd name="connsiteY315" fmla="*/ 962408 h 6281670"/>
                <a:gd name="connsiteX316" fmla="*/ 2368332 w 8613217"/>
                <a:gd name="connsiteY316" fmla="*/ 967119 h 6281670"/>
                <a:gd name="connsiteX317" fmla="*/ 2362948 w 8613217"/>
                <a:gd name="connsiteY317" fmla="*/ 965100 h 6281670"/>
                <a:gd name="connsiteX318" fmla="*/ 2435633 w 8613217"/>
                <a:gd name="connsiteY318" fmla="*/ 1055284 h 6281670"/>
                <a:gd name="connsiteX319" fmla="*/ 2426211 w 8613217"/>
                <a:gd name="connsiteY319" fmla="*/ 1053265 h 6281670"/>
                <a:gd name="connsiteX320" fmla="*/ 2370351 w 8613217"/>
                <a:gd name="connsiteY320" fmla="*/ 968465 h 6281670"/>
                <a:gd name="connsiteX321" fmla="*/ 2432268 w 8613217"/>
                <a:gd name="connsiteY321" fmla="*/ 1045862 h 6281670"/>
                <a:gd name="connsiteX322" fmla="*/ 2435633 w 8613217"/>
                <a:gd name="connsiteY322" fmla="*/ 1055284 h 6281670"/>
                <a:gd name="connsiteX323" fmla="*/ 695895 w 8613217"/>
                <a:gd name="connsiteY323" fmla="*/ 1016922 h 6281670"/>
                <a:gd name="connsiteX324" fmla="*/ 692530 w 8613217"/>
                <a:gd name="connsiteY324" fmla="*/ 1005481 h 6281670"/>
                <a:gd name="connsiteX325" fmla="*/ 695895 w 8613217"/>
                <a:gd name="connsiteY325" fmla="*/ 1016922 h 6281670"/>
                <a:gd name="connsiteX326" fmla="*/ 4511205 w 8613217"/>
                <a:gd name="connsiteY326" fmla="*/ 6014042 h 6281670"/>
                <a:gd name="connsiteX327" fmla="*/ 4537452 w 8613217"/>
                <a:gd name="connsiteY327" fmla="*/ 5944049 h 6281670"/>
                <a:gd name="connsiteX328" fmla="*/ 4511205 w 8613217"/>
                <a:gd name="connsiteY328" fmla="*/ 6014042 h 6281670"/>
                <a:gd name="connsiteX329" fmla="*/ 4750797 w 8613217"/>
                <a:gd name="connsiteY329" fmla="*/ 5917128 h 6281670"/>
                <a:gd name="connsiteX330" fmla="*/ 4741375 w 8613217"/>
                <a:gd name="connsiteY330" fmla="*/ 5939338 h 6281670"/>
                <a:gd name="connsiteX331" fmla="*/ 4732626 w 8613217"/>
                <a:gd name="connsiteY331" fmla="*/ 5935300 h 6281670"/>
                <a:gd name="connsiteX332" fmla="*/ 4727915 w 8613217"/>
                <a:gd name="connsiteY332" fmla="*/ 5907706 h 6281670"/>
                <a:gd name="connsiteX333" fmla="*/ 4750797 w 8613217"/>
                <a:gd name="connsiteY333" fmla="*/ 5875402 h 6281670"/>
                <a:gd name="connsiteX334" fmla="*/ 4750797 w 8613217"/>
                <a:gd name="connsiteY334" fmla="*/ 5917128 h 6281670"/>
                <a:gd name="connsiteX335" fmla="*/ 4875978 w 8613217"/>
                <a:gd name="connsiteY335" fmla="*/ 5457461 h 6281670"/>
                <a:gd name="connsiteX336" fmla="*/ 4616868 w 8613217"/>
                <a:gd name="connsiteY336" fmla="*/ 5877421 h 6281670"/>
                <a:gd name="connsiteX337" fmla="*/ 4562354 w 8613217"/>
                <a:gd name="connsiteY337" fmla="*/ 5884824 h 6281670"/>
                <a:gd name="connsiteX338" fmla="*/ 4880015 w 8613217"/>
                <a:gd name="connsiteY338" fmla="*/ 5419772 h 6281670"/>
                <a:gd name="connsiteX339" fmla="*/ 4875978 w 8613217"/>
                <a:gd name="connsiteY339" fmla="*/ 5457461 h 6281670"/>
                <a:gd name="connsiteX340" fmla="*/ 5020675 w 8613217"/>
                <a:gd name="connsiteY340" fmla="*/ 5141145 h 6281670"/>
                <a:gd name="connsiteX341" fmla="*/ 4989717 w 8613217"/>
                <a:gd name="connsiteY341" fmla="*/ 5179506 h 6281670"/>
                <a:gd name="connsiteX342" fmla="*/ 4445922 w 8613217"/>
                <a:gd name="connsiteY342" fmla="*/ 5878767 h 6281670"/>
                <a:gd name="connsiteX343" fmla="*/ 4415637 w 8613217"/>
                <a:gd name="connsiteY343" fmla="*/ 5953471 h 6281670"/>
                <a:gd name="connsiteX344" fmla="*/ 4357085 w 8613217"/>
                <a:gd name="connsiteY344" fmla="*/ 6075286 h 6281670"/>
                <a:gd name="connsiteX345" fmla="*/ 4338240 w 8613217"/>
                <a:gd name="connsiteY345" fmla="*/ 6125762 h 6281670"/>
                <a:gd name="connsiteX346" fmla="*/ 4322761 w 8613217"/>
                <a:gd name="connsiteY346" fmla="*/ 6080671 h 6281670"/>
                <a:gd name="connsiteX347" fmla="*/ 4306609 w 8613217"/>
                <a:gd name="connsiteY347" fmla="*/ 6061826 h 6281670"/>
                <a:gd name="connsiteX348" fmla="*/ 4295168 w 8613217"/>
                <a:gd name="connsiteY348" fmla="*/ 6082689 h 6281670"/>
                <a:gd name="connsiteX349" fmla="*/ 4292475 w 8613217"/>
                <a:gd name="connsiteY349" fmla="*/ 6112302 h 6281670"/>
                <a:gd name="connsiteX350" fmla="*/ 4277669 w 8613217"/>
                <a:gd name="connsiteY350" fmla="*/ 6097496 h 6281670"/>
                <a:gd name="connsiteX351" fmla="*/ 4183447 w 8613217"/>
                <a:gd name="connsiteY351" fmla="*/ 5282478 h 6281670"/>
                <a:gd name="connsiteX352" fmla="*/ 4412945 w 8613217"/>
                <a:gd name="connsiteY352" fmla="*/ 4743394 h 6281670"/>
                <a:gd name="connsiteX353" fmla="*/ 5036828 w 8613217"/>
                <a:gd name="connsiteY353" fmla="*/ 3935106 h 6281670"/>
                <a:gd name="connsiteX354" fmla="*/ 5054999 w 8613217"/>
                <a:gd name="connsiteY354" fmla="*/ 3966064 h 6281670"/>
                <a:gd name="connsiteX355" fmla="*/ 5020675 w 8613217"/>
                <a:gd name="connsiteY35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504378 w 8613217"/>
                <a:gd name="connsiteY165" fmla="*/ 2605906 h 6281670"/>
                <a:gd name="connsiteX166" fmla="*/ 3733875 w 8613217"/>
                <a:gd name="connsiteY166" fmla="*/ 3249979 h 6281670"/>
                <a:gd name="connsiteX167" fmla="*/ 3823385 w 8613217"/>
                <a:gd name="connsiteY167" fmla="*/ 4359777 h 6281670"/>
                <a:gd name="connsiteX168" fmla="*/ 3816655 w 8613217"/>
                <a:gd name="connsiteY168" fmla="*/ 4369199 h 6281670"/>
                <a:gd name="connsiteX169" fmla="*/ 3800503 w 8613217"/>
                <a:gd name="connsiteY169" fmla="*/ 4322761 h 6281670"/>
                <a:gd name="connsiteX170" fmla="*/ 3407464 w 8613217"/>
                <a:gd name="connsiteY170" fmla="*/ 3663208 h 6281670"/>
                <a:gd name="connsiteX171" fmla="*/ 2516395 w 8613217"/>
                <a:gd name="connsiteY171" fmla="*/ 2980101 h 6281670"/>
                <a:gd name="connsiteX172" fmla="*/ 2502934 w 8613217"/>
                <a:gd name="connsiteY172" fmla="*/ 2971351 h 6281670"/>
                <a:gd name="connsiteX173" fmla="*/ 2390541 w 8613217"/>
                <a:gd name="connsiteY173" fmla="*/ 2898666 h 6281670"/>
                <a:gd name="connsiteX174" fmla="*/ 2247863 w 8613217"/>
                <a:gd name="connsiteY174" fmla="*/ 2802425 h 6281670"/>
                <a:gd name="connsiteX175" fmla="*/ 2055381 w 8613217"/>
                <a:gd name="connsiteY175" fmla="*/ 2665131 h 6281670"/>
                <a:gd name="connsiteX176" fmla="*/ 1471879 w 8613217"/>
                <a:gd name="connsiteY176" fmla="*/ 2148930 h 6281670"/>
                <a:gd name="connsiteX177" fmla="*/ 1461111 w 8613217"/>
                <a:gd name="connsiteY177" fmla="*/ 2109895 h 6281670"/>
                <a:gd name="connsiteX178" fmla="*/ 1501492 w 8613217"/>
                <a:gd name="connsiteY178" fmla="*/ 1918759 h 6281670"/>
                <a:gd name="connsiteX179" fmla="*/ 1395155 w 8613217"/>
                <a:gd name="connsiteY179" fmla="*/ 1570812 h 6281670"/>
                <a:gd name="connsiteX180" fmla="*/ 937507 w 8613217"/>
                <a:gd name="connsiteY180" fmla="*/ 860783 h 6281670"/>
                <a:gd name="connsiteX181" fmla="*/ 682435 w 8613217"/>
                <a:gd name="connsiteY181" fmla="*/ 471109 h 6281670"/>
                <a:gd name="connsiteX182" fmla="*/ 590905 w 8613217"/>
                <a:gd name="connsiteY182" fmla="*/ 214691 h 6281670"/>
                <a:gd name="connsiteX183" fmla="*/ 581483 w 8613217"/>
                <a:gd name="connsiteY183" fmla="*/ 222767 h 6281670"/>
                <a:gd name="connsiteX184" fmla="*/ 555909 w 8613217"/>
                <a:gd name="connsiteY184" fmla="*/ 262475 h 6281670"/>
                <a:gd name="connsiteX185" fmla="*/ 423998 w 8613217"/>
                <a:gd name="connsiteY185" fmla="*/ 619845 h 6281670"/>
                <a:gd name="connsiteX186" fmla="*/ 443515 w 8613217"/>
                <a:gd name="connsiteY186" fmla="*/ 1227575 h 6281670"/>
                <a:gd name="connsiteX187" fmla="*/ 806942 w 8613217"/>
                <a:gd name="connsiteY187" fmla="*/ 1996156 h 6281670"/>
                <a:gd name="connsiteX188" fmla="*/ 1087589 w 8613217"/>
                <a:gd name="connsiteY188" fmla="*/ 2216231 h 6281670"/>
                <a:gd name="connsiteX189" fmla="*/ 1317086 w 8613217"/>
                <a:gd name="connsiteY189" fmla="*/ 2233729 h 6281670"/>
                <a:gd name="connsiteX190" fmla="*/ 1327181 w 8613217"/>
                <a:gd name="connsiteY190" fmla="*/ 2198060 h 6281670"/>
                <a:gd name="connsiteX191" fmla="*/ 816364 w 8613217"/>
                <a:gd name="connsiteY191" fmla="*/ 1324489 h 6281670"/>
                <a:gd name="connsiteX192" fmla="*/ 702625 w 8613217"/>
                <a:gd name="connsiteY192" fmla="*/ 1031056 h 6281670"/>
                <a:gd name="connsiteX193" fmla="*/ 767908 w 8613217"/>
                <a:gd name="connsiteY193" fmla="*/ 1173061 h 6281670"/>
                <a:gd name="connsiteX194" fmla="*/ 1444285 w 8613217"/>
                <a:gd name="connsiteY194" fmla="*/ 2226326 h 6281670"/>
                <a:gd name="connsiteX195" fmla="*/ 2209501 w 8613217"/>
                <a:gd name="connsiteY195" fmla="*/ 2876457 h 6281670"/>
                <a:gd name="connsiteX196" fmla="*/ 2308434 w 8613217"/>
                <a:gd name="connsiteY196" fmla="*/ 2939720 h 6281670"/>
                <a:gd name="connsiteX197" fmla="*/ 2340738 w 8613217"/>
                <a:gd name="connsiteY197" fmla="*/ 2972025 h 6281670"/>
                <a:gd name="connsiteX198" fmla="*/ 2302377 w 8613217"/>
                <a:gd name="connsiteY198" fmla="*/ 2972025 h 6281670"/>
                <a:gd name="connsiteX199" fmla="*/ 2266034 w 8613217"/>
                <a:gd name="connsiteY199" fmla="*/ 2967313 h 6281670"/>
                <a:gd name="connsiteX200" fmla="*/ 1817807 w 8613217"/>
                <a:gd name="connsiteY200" fmla="*/ 3025866 h 6281670"/>
                <a:gd name="connsiteX201" fmla="*/ 1007500 w 8613217"/>
                <a:gd name="connsiteY201" fmla="*/ 3309877 h 6281670"/>
                <a:gd name="connsiteX202" fmla="*/ 960389 w 8613217"/>
                <a:gd name="connsiteY202" fmla="*/ 3293725 h 6281670"/>
                <a:gd name="connsiteX203" fmla="*/ 446207 w 8613217"/>
                <a:gd name="connsiteY203" fmla="*/ 3134221 h 6281670"/>
                <a:gd name="connsiteX204" fmla="*/ 217383 w 8613217"/>
                <a:gd name="connsiteY204" fmla="*/ 3227096 h 6281670"/>
                <a:gd name="connsiteX205" fmla="*/ 0 w 8613217"/>
                <a:gd name="connsiteY205" fmla="*/ 3236518 h 6281670"/>
                <a:gd name="connsiteX206" fmla="*/ 0 w 8613217"/>
                <a:gd name="connsiteY206" fmla="*/ 3330740 h 6281670"/>
                <a:gd name="connsiteX207" fmla="*/ 9422 w 8613217"/>
                <a:gd name="connsiteY207" fmla="*/ 3346892 h 6281670"/>
                <a:gd name="connsiteX208" fmla="*/ 255072 w 8613217"/>
                <a:gd name="connsiteY208" fmla="*/ 3717723 h 6281670"/>
                <a:gd name="connsiteX209" fmla="*/ 747044 w 8613217"/>
                <a:gd name="connsiteY209" fmla="*/ 3826078 h 6281670"/>
                <a:gd name="connsiteX210" fmla="*/ 1016249 w 8613217"/>
                <a:gd name="connsiteY210" fmla="*/ 3490244 h 6281670"/>
                <a:gd name="connsiteX211" fmla="*/ 981253 w 8613217"/>
                <a:gd name="connsiteY211" fmla="*/ 3461305 h 6281670"/>
                <a:gd name="connsiteX212" fmla="*/ 563312 w 8613217"/>
                <a:gd name="connsiteY212" fmla="*/ 3490917 h 6281670"/>
                <a:gd name="connsiteX213" fmla="*/ 390347 w 8613217"/>
                <a:gd name="connsiteY213" fmla="*/ 3460632 h 6281670"/>
                <a:gd name="connsiteX214" fmla="*/ 489953 w 8613217"/>
                <a:gd name="connsiteY214" fmla="*/ 3463997 h 6281670"/>
                <a:gd name="connsiteX215" fmla="*/ 903183 w 8613217"/>
                <a:gd name="connsiteY215" fmla="*/ 3408137 h 6281670"/>
                <a:gd name="connsiteX216" fmla="*/ 1043170 w 8613217"/>
                <a:gd name="connsiteY216" fmla="*/ 3372467 h 6281670"/>
                <a:gd name="connsiteX217" fmla="*/ 1508895 w 8613217"/>
                <a:gd name="connsiteY217" fmla="*/ 3218347 h 6281670"/>
                <a:gd name="connsiteX218" fmla="*/ 1912029 w 8613217"/>
                <a:gd name="connsiteY218" fmla="*/ 3101243 h 6281670"/>
                <a:gd name="connsiteX219" fmla="*/ 1912029 w 8613217"/>
                <a:gd name="connsiteY219" fmla="*/ 3101243 h 6281670"/>
                <a:gd name="connsiteX220" fmla="*/ 1924816 w 8613217"/>
                <a:gd name="connsiteY220" fmla="*/ 3099224 h 6281670"/>
                <a:gd name="connsiteX221" fmla="*/ 1986061 w 8613217"/>
                <a:gd name="connsiteY221" fmla="*/ 3087783 h 6281670"/>
                <a:gd name="connsiteX222" fmla="*/ 1992791 w 8613217"/>
                <a:gd name="connsiteY222" fmla="*/ 3087110 h 6281670"/>
                <a:gd name="connsiteX223" fmla="*/ 2087013 w 8613217"/>
                <a:gd name="connsiteY223" fmla="*/ 3074322 h 6281670"/>
                <a:gd name="connsiteX224" fmla="*/ 2113933 w 8613217"/>
                <a:gd name="connsiteY224" fmla="*/ 3072976 h 6281670"/>
                <a:gd name="connsiteX225" fmla="*/ 2118644 w 8613217"/>
                <a:gd name="connsiteY225" fmla="*/ 3064227 h 6281670"/>
                <a:gd name="connsiteX226" fmla="*/ 2257958 w 8613217"/>
                <a:gd name="connsiteY226" fmla="*/ 3064227 h 6281670"/>
                <a:gd name="connsiteX227" fmla="*/ 2262669 w 8613217"/>
                <a:gd name="connsiteY227" fmla="*/ 3072976 h 6281670"/>
                <a:gd name="connsiteX228" fmla="*/ 2434960 w 8613217"/>
                <a:gd name="connsiteY228" fmla="*/ 3101243 h 6281670"/>
                <a:gd name="connsiteX229" fmla="*/ 2635518 w 8613217"/>
                <a:gd name="connsiteY229" fmla="*/ 3164506 h 6281670"/>
                <a:gd name="connsiteX230" fmla="*/ 3038653 w 8613217"/>
                <a:gd name="connsiteY230" fmla="*/ 3453902 h 6281670"/>
                <a:gd name="connsiteX231" fmla="*/ 3580428 w 8613217"/>
                <a:gd name="connsiteY231" fmla="*/ 4087880 h 6281670"/>
                <a:gd name="connsiteX232" fmla="*/ 3776274 w 8613217"/>
                <a:gd name="connsiteY232" fmla="*/ 4626290 h 6281670"/>
                <a:gd name="connsiteX233" fmla="*/ 3813963 w 8613217"/>
                <a:gd name="connsiteY233" fmla="*/ 4802619 h 6281670"/>
                <a:gd name="connsiteX234" fmla="*/ 3811944 w 8613217"/>
                <a:gd name="connsiteY234" fmla="*/ 5407658 h 6281670"/>
                <a:gd name="connsiteX235" fmla="*/ 3881265 w 8613217"/>
                <a:gd name="connsiteY235" fmla="*/ 5874056 h 6281670"/>
                <a:gd name="connsiteX236" fmla="*/ 3879919 w 8613217"/>
                <a:gd name="connsiteY236" fmla="*/ 5898957 h 6281670"/>
                <a:gd name="connsiteX237" fmla="*/ 3757430 w 8613217"/>
                <a:gd name="connsiteY237" fmla="*/ 5946068 h 6281670"/>
                <a:gd name="connsiteX238" fmla="*/ 3743970 w 8613217"/>
                <a:gd name="connsiteY238" fmla="*/ 6053750 h 6281670"/>
                <a:gd name="connsiteX239" fmla="*/ 3803195 w 8613217"/>
                <a:gd name="connsiteY239" fmla="*/ 6092112 h 6281670"/>
                <a:gd name="connsiteX240" fmla="*/ 3896071 w 8613217"/>
                <a:gd name="connsiteY240" fmla="*/ 6023464 h 6281670"/>
                <a:gd name="connsiteX241" fmla="*/ 3920972 w 8613217"/>
                <a:gd name="connsiteY241" fmla="*/ 5996544 h 6281670"/>
                <a:gd name="connsiteX242" fmla="*/ 3918953 w 8613217"/>
                <a:gd name="connsiteY242" fmla="*/ 6053077 h 6281670"/>
                <a:gd name="connsiteX243" fmla="*/ 3931741 w 8613217"/>
                <a:gd name="connsiteY243" fmla="*/ 6077978 h 6281670"/>
                <a:gd name="connsiteX244" fmla="*/ 3951931 w 8613217"/>
                <a:gd name="connsiteY244" fmla="*/ 6055769 h 6281670"/>
                <a:gd name="connsiteX245" fmla="*/ 3972121 w 8613217"/>
                <a:gd name="connsiteY245" fmla="*/ 5988468 h 6281670"/>
                <a:gd name="connsiteX246" fmla="*/ 3994331 w 8613217"/>
                <a:gd name="connsiteY246" fmla="*/ 5968277 h 6281670"/>
                <a:gd name="connsiteX247" fmla="*/ 4005099 w 8613217"/>
                <a:gd name="connsiteY247" fmla="*/ 5995198 h 6281670"/>
                <a:gd name="connsiteX248" fmla="*/ 4071054 w 8613217"/>
                <a:gd name="connsiteY248" fmla="*/ 6040290 h 6281670"/>
                <a:gd name="connsiteX249" fmla="*/ 4100667 w 8613217"/>
                <a:gd name="connsiteY249" fmla="*/ 6026829 h 6281670"/>
                <a:gd name="connsiteX250" fmla="*/ 4110089 w 8613217"/>
                <a:gd name="connsiteY250" fmla="*/ 5993179 h 6281670"/>
                <a:gd name="connsiteX251" fmla="*/ 4124895 w 8613217"/>
                <a:gd name="connsiteY251" fmla="*/ 6032214 h 6281670"/>
                <a:gd name="connsiteX252" fmla="*/ 4117492 w 8613217"/>
                <a:gd name="connsiteY252" fmla="*/ 6106918 h 6281670"/>
                <a:gd name="connsiteX253" fmla="*/ 4080476 w 8613217"/>
                <a:gd name="connsiteY253" fmla="*/ 6141242 h 6281670"/>
                <a:gd name="connsiteX254" fmla="*/ 4176717 w 8613217"/>
                <a:gd name="connsiteY254" fmla="*/ 6189025 h 6281670"/>
                <a:gd name="connsiteX255" fmla="*/ 4170660 w 8613217"/>
                <a:gd name="connsiteY255" fmla="*/ 6271133 h 6281670"/>
                <a:gd name="connsiteX256" fmla="*/ 4195562 w 8613217"/>
                <a:gd name="connsiteY256" fmla="*/ 6277863 h 6281670"/>
                <a:gd name="connsiteX257" fmla="*/ 4261517 w 8613217"/>
                <a:gd name="connsiteY257" fmla="*/ 6267768 h 6281670"/>
                <a:gd name="connsiteX258" fmla="*/ 4289784 w 8613217"/>
                <a:gd name="connsiteY258" fmla="*/ 6247578 h 6281670"/>
                <a:gd name="connsiteX259" fmla="*/ 4295840 w 8613217"/>
                <a:gd name="connsiteY259" fmla="*/ 6204505 h 6281670"/>
                <a:gd name="connsiteX260" fmla="*/ 4305936 w 8613217"/>
                <a:gd name="connsiteY260" fmla="*/ 6182969 h 6281670"/>
                <a:gd name="connsiteX261" fmla="*/ 4324107 w 8613217"/>
                <a:gd name="connsiteY261" fmla="*/ 6199794 h 6281670"/>
                <a:gd name="connsiteX262" fmla="*/ 4336894 w 8613217"/>
                <a:gd name="connsiteY262" fmla="*/ 6230752 h 6281670"/>
                <a:gd name="connsiteX263" fmla="*/ 4342951 w 8613217"/>
                <a:gd name="connsiteY263" fmla="*/ 6226714 h 6281670"/>
                <a:gd name="connsiteX264" fmla="*/ 4369872 w 8613217"/>
                <a:gd name="connsiteY264" fmla="*/ 6185660 h 6281670"/>
                <a:gd name="connsiteX265" fmla="*/ 4382659 w 8613217"/>
                <a:gd name="connsiteY265" fmla="*/ 6234791 h 6281670"/>
                <a:gd name="connsiteX266" fmla="*/ 4406888 w 8613217"/>
                <a:gd name="connsiteY266" fmla="*/ 6265749 h 6281670"/>
                <a:gd name="connsiteX267" fmla="*/ 4484284 w 8613217"/>
                <a:gd name="connsiteY267" fmla="*/ 6275171 h 6281670"/>
                <a:gd name="connsiteX268" fmla="*/ 4499090 w 8613217"/>
                <a:gd name="connsiteY268" fmla="*/ 6272479 h 6281670"/>
                <a:gd name="connsiteX269" fmla="*/ 4512551 w 8613217"/>
                <a:gd name="connsiteY269" fmla="*/ 6181622 h 6281670"/>
                <a:gd name="connsiteX270" fmla="*/ 4572449 w 8613217"/>
                <a:gd name="connsiteY270" fmla="*/ 6153356 h 6281670"/>
                <a:gd name="connsiteX271" fmla="*/ 4575814 w 8613217"/>
                <a:gd name="connsiteY271" fmla="*/ 6127781 h 6281670"/>
                <a:gd name="connsiteX272" fmla="*/ 4538125 w 8613217"/>
                <a:gd name="connsiteY272" fmla="*/ 6076633 h 6281670"/>
                <a:gd name="connsiteX273" fmla="*/ 4536779 w 8613217"/>
                <a:gd name="connsiteY273" fmla="*/ 6042309 h 6281670"/>
                <a:gd name="connsiteX274" fmla="*/ 4573122 w 8613217"/>
                <a:gd name="connsiteY274" fmla="*/ 6032214 h 6281670"/>
                <a:gd name="connsiteX275" fmla="*/ 4637731 w 8613217"/>
                <a:gd name="connsiteY275" fmla="*/ 6051058 h 6281670"/>
                <a:gd name="connsiteX276" fmla="*/ 4665997 w 8613217"/>
                <a:gd name="connsiteY276" fmla="*/ 6029522 h 6281670"/>
                <a:gd name="connsiteX277" fmla="*/ 4665997 w 8613217"/>
                <a:gd name="connsiteY277" fmla="*/ 5985776 h 6281670"/>
                <a:gd name="connsiteX278" fmla="*/ 4681477 w 8613217"/>
                <a:gd name="connsiteY278" fmla="*/ 5966931 h 6281670"/>
                <a:gd name="connsiteX279" fmla="*/ 4701667 w 8613217"/>
                <a:gd name="connsiteY279" fmla="*/ 5981065 h 6281670"/>
                <a:gd name="connsiteX280" fmla="*/ 4724550 w 8613217"/>
                <a:gd name="connsiteY280" fmla="*/ 6054423 h 6281670"/>
                <a:gd name="connsiteX281" fmla="*/ 4743394 w 8613217"/>
                <a:gd name="connsiteY281" fmla="*/ 6073268 h 6281670"/>
                <a:gd name="connsiteX282" fmla="*/ 4752143 w 8613217"/>
                <a:gd name="connsiteY282" fmla="*/ 6050385 h 6281670"/>
                <a:gd name="connsiteX283" fmla="*/ 4752143 w 8613217"/>
                <a:gd name="connsiteY283" fmla="*/ 5996544 h 6281670"/>
                <a:gd name="connsiteX284" fmla="*/ 4800600 w 8613217"/>
                <a:gd name="connsiteY284" fmla="*/ 6046347 h 6281670"/>
                <a:gd name="connsiteX285" fmla="*/ 4859825 w 8613217"/>
                <a:gd name="connsiteY285" fmla="*/ 6088747 h 6281670"/>
                <a:gd name="connsiteX286" fmla="*/ 4932511 w 8613217"/>
                <a:gd name="connsiteY286" fmla="*/ 6036252 h 6281670"/>
                <a:gd name="connsiteX287" fmla="*/ 4919050 w 8613217"/>
                <a:gd name="connsiteY287" fmla="*/ 5940011 h 6281670"/>
                <a:gd name="connsiteX288" fmla="*/ 4830213 w 8613217"/>
                <a:gd name="connsiteY288" fmla="*/ 5933281 h 6281670"/>
                <a:gd name="connsiteX289" fmla="*/ 4779064 w 8613217"/>
                <a:gd name="connsiteY289" fmla="*/ 5876074 h 6281670"/>
                <a:gd name="connsiteX290" fmla="*/ 4778391 w 8613217"/>
                <a:gd name="connsiteY290" fmla="*/ 5829637 h 6281670"/>
                <a:gd name="connsiteX291" fmla="*/ 5091342 w 8613217"/>
                <a:gd name="connsiteY291" fmla="*/ 5236712 h 6281670"/>
                <a:gd name="connsiteX292" fmla="*/ 5116243 w 8613217"/>
                <a:gd name="connsiteY292" fmla="*/ 5202389 h 6281670"/>
                <a:gd name="connsiteX293" fmla="*/ 5269690 w 8613217"/>
                <a:gd name="connsiteY293" fmla="*/ 5086631 h 6281670"/>
                <a:gd name="connsiteX294" fmla="*/ 5744837 w 8613217"/>
                <a:gd name="connsiteY294" fmla="*/ 4795889 h 6281670"/>
                <a:gd name="connsiteX295" fmla="*/ 5814830 w 8613217"/>
                <a:gd name="connsiteY295" fmla="*/ 4775699 h 6281670"/>
                <a:gd name="connsiteX296" fmla="*/ 6103553 w 8613217"/>
                <a:gd name="connsiteY296" fmla="*/ 4765603 h 6281670"/>
                <a:gd name="connsiteX297" fmla="*/ 7086824 w 8613217"/>
                <a:gd name="connsiteY297" fmla="*/ 4811369 h 6281670"/>
                <a:gd name="connsiteX298" fmla="*/ 7489959 w 8613217"/>
                <a:gd name="connsiteY298" fmla="*/ 4805311 h 6281670"/>
                <a:gd name="connsiteX299" fmla="*/ 7516880 w 8613217"/>
                <a:gd name="connsiteY299" fmla="*/ 4801946 h 6281670"/>
                <a:gd name="connsiteX300" fmla="*/ 7536397 w 8613217"/>
                <a:gd name="connsiteY300" fmla="*/ 4800600 h 6281670"/>
                <a:gd name="connsiteX301" fmla="*/ 7619850 w 8613217"/>
                <a:gd name="connsiteY301" fmla="*/ 4791178 h 6281670"/>
                <a:gd name="connsiteX302" fmla="*/ 7661577 w 8613217"/>
                <a:gd name="connsiteY302" fmla="*/ 4813388 h 6281670"/>
                <a:gd name="connsiteX303" fmla="*/ 7920014 w 8613217"/>
                <a:gd name="connsiteY303" fmla="*/ 5004523 h 6281670"/>
                <a:gd name="connsiteX304" fmla="*/ 8354780 w 8613217"/>
                <a:gd name="connsiteY304" fmla="*/ 4830886 h 6281670"/>
                <a:gd name="connsiteX305" fmla="*/ 8579567 w 8613217"/>
                <a:gd name="connsiteY305" fmla="*/ 4409580 h 6281670"/>
                <a:gd name="connsiteX306" fmla="*/ 8613217 w 8613217"/>
                <a:gd name="connsiteY306" fmla="*/ 4250076 h 6281670"/>
                <a:gd name="connsiteX307" fmla="*/ 8613217 w 8613217"/>
                <a:gd name="connsiteY307" fmla="*/ 4196235 h 6281670"/>
                <a:gd name="connsiteX308" fmla="*/ 8420062 w 8613217"/>
                <a:gd name="connsiteY308" fmla="*/ 4211041 h 6281670"/>
                <a:gd name="connsiteX309" fmla="*/ 4571776 w 8613217"/>
                <a:gd name="connsiteY309" fmla="*/ 915970 h 6281670"/>
                <a:gd name="connsiteX310" fmla="*/ 4583890 w 8613217"/>
                <a:gd name="connsiteY310" fmla="*/ 888377 h 6281670"/>
                <a:gd name="connsiteX311" fmla="*/ 4571776 w 8613217"/>
                <a:gd name="connsiteY311" fmla="*/ 915970 h 6281670"/>
                <a:gd name="connsiteX312" fmla="*/ 2362948 w 8613217"/>
                <a:gd name="connsiteY312" fmla="*/ 965100 h 6281670"/>
                <a:gd name="connsiteX313" fmla="*/ 2363621 w 8613217"/>
                <a:gd name="connsiteY313" fmla="*/ 962408 h 6281670"/>
                <a:gd name="connsiteX314" fmla="*/ 2368332 w 8613217"/>
                <a:gd name="connsiteY314" fmla="*/ 967119 h 6281670"/>
                <a:gd name="connsiteX315" fmla="*/ 2362948 w 8613217"/>
                <a:gd name="connsiteY315" fmla="*/ 965100 h 6281670"/>
                <a:gd name="connsiteX316" fmla="*/ 2435633 w 8613217"/>
                <a:gd name="connsiteY316" fmla="*/ 1055284 h 6281670"/>
                <a:gd name="connsiteX317" fmla="*/ 2426211 w 8613217"/>
                <a:gd name="connsiteY317" fmla="*/ 1053265 h 6281670"/>
                <a:gd name="connsiteX318" fmla="*/ 2370351 w 8613217"/>
                <a:gd name="connsiteY318" fmla="*/ 968465 h 6281670"/>
                <a:gd name="connsiteX319" fmla="*/ 2432268 w 8613217"/>
                <a:gd name="connsiteY319" fmla="*/ 1045862 h 6281670"/>
                <a:gd name="connsiteX320" fmla="*/ 2435633 w 8613217"/>
                <a:gd name="connsiteY320" fmla="*/ 1055284 h 6281670"/>
                <a:gd name="connsiteX321" fmla="*/ 695895 w 8613217"/>
                <a:gd name="connsiteY321" fmla="*/ 1016922 h 6281670"/>
                <a:gd name="connsiteX322" fmla="*/ 692530 w 8613217"/>
                <a:gd name="connsiteY322" fmla="*/ 1005481 h 6281670"/>
                <a:gd name="connsiteX323" fmla="*/ 695895 w 8613217"/>
                <a:gd name="connsiteY323" fmla="*/ 1016922 h 6281670"/>
                <a:gd name="connsiteX324" fmla="*/ 4511205 w 8613217"/>
                <a:gd name="connsiteY324" fmla="*/ 6014042 h 6281670"/>
                <a:gd name="connsiteX325" fmla="*/ 4537452 w 8613217"/>
                <a:gd name="connsiteY325" fmla="*/ 5944049 h 6281670"/>
                <a:gd name="connsiteX326" fmla="*/ 4511205 w 8613217"/>
                <a:gd name="connsiteY326" fmla="*/ 6014042 h 6281670"/>
                <a:gd name="connsiteX327" fmla="*/ 4750797 w 8613217"/>
                <a:gd name="connsiteY327" fmla="*/ 5917128 h 6281670"/>
                <a:gd name="connsiteX328" fmla="*/ 4741375 w 8613217"/>
                <a:gd name="connsiteY328" fmla="*/ 5939338 h 6281670"/>
                <a:gd name="connsiteX329" fmla="*/ 4732626 w 8613217"/>
                <a:gd name="connsiteY329" fmla="*/ 5935300 h 6281670"/>
                <a:gd name="connsiteX330" fmla="*/ 4727915 w 8613217"/>
                <a:gd name="connsiteY330" fmla="*/ 5907706 h 6281670"/>
                <a:gd name="connsiteX331" fmla="*/ 4750797 w 8613217"/>
                <a:gd name="connsiteY331" fmla="*/ 5875402 h 6281670"/>
                <a:gd name="connsiteX332" fmla="*/ 4750797 w 8613217"/>
                <a:gd name="connsiteY332" fmla="*/ 5917128 h 6281670"/>
                <a:gd name="connsiteX333" fmla="*/ 4875978 w 8613217"/>
                <a:gd name="connsiteY333" fmla="*/ 5457461 h 6281670"/>
                <a:gd name="connsiteX334" fmla="*/ 4616868 w 8613217"/>
                <a:gd name="connsiteY334" fmla="*/ 5877421 h 6281670"/>
                <a:gd name="connsiteX335" fmla="*/ 4562354 w 8613217"/>
                <a:gd name="connsiteY335" fmla="*/ 5884824 h 6281670"/>
                <a:gd name="connsiteX336" fmla="*/ 4880015 w 8613217"/>
                <a:gd name="connsiteY336" fmla="*/ 5419772 h 6281670"/>
                <a:gd name="connsiteX337" fmla="*/ 4875978 w 8613217"/>
                <a:gd name="connsiteY337" fmla="*/ 5457461 h 6281670"/>
                <a:gd name="connsiteX338" fmla="*/ 5020675 w 8613217"/>
                <a:gd name="connsiteY338" fmla="*/ 5141145 h 6281670"/>
                <a:gd name="connsiteX339" fmla="*/ 4989717 w 8613217"/>
                <a:gd name="connsiteY339" fmla="*/ 5179506 h 6281670"/>
                <a:gd name="connsiteX340" fmla="*/ 4445922 w 8613217"/>
                <a:gd name="connsiteY340" fmla="*/ 5878767 h 6281670"/>
                <a:gd name="connsiteX341" fmla="*/ 4415637 w 8613217"/>
                <a:gd name="connsiteY341" fmla="*/ 5953471 h 6281670"/>
                <a:gd name="connsiteX342" fmla="*/ 4357085 w 8613217"/>
                <a:gd name="connsiteY342" fmla="*/ 6075286 h 6281670"/>
                <a:gd name="connsiteX343" fmla="*/ 4338240 w 8613217"/>
                <a:gd name="connsiteY343" fmla="*/ 6125762 h 6281670"/>
                <a:gd name="connsiteX344" fmla="*/ 4322761 w 8613217"/>
                <a:gd name="connsiteY344" fmla="*/ 6080671 h 6281670"/>
                <a:gd name="connsiteX345" fmla="*/ 4306609 w 8613217"/>
                <a:gd name="connsiteY345" fmla="*/ 6061826 h 6281670"/>
                <a:gd name="connsiteX346" fmla="*/ 4295168 w 8613217"/>
                <a:gd name="connsiteY346" fmla="*/ 6082689 h 6281670"/>
                <a:gd name="connsiteX347" fmla="*/ 4292475 w 8613217"/>
                <a:gd name="connsiteY347" fmla="*/ 6112302 h 6281670"/>
                <a:gd name="connsiteX348" fmla="*/ 4277669 w 8613217"/>
                <a:gd name="connsiteY348" fmla="*/ 6097496 h 6281670"/>
                <a:gd name="connsiteX349" fmla="*/ 4183447 w 8613217"/>
                <a:gd name="connsiteY349" fmla="*/ 5282478 h 6281670"/>
                <a:gd name="connsiteX350" fmla="*/ 4412945 w 8613217"/>
                <a:gd name="connsiteY350" fmla="*/ 4743394 h 6281670"/>
                <a:gd name="connsiteX351" fmla="*/ 5036828 w 8613217"/>
                <a:gd name="connsiteY351" fmla="*/ 3935106 h 6281670"/>
                <a:gd name="connsiteX352" fmla="*/ 5054999 w 8613217"/>
                <a:gd name="connsiteY352" fmla="*/ 3966064 h 6281670"/>
                <a:gd name="connsiteX353" fmla="*/ 5020675 w 8613217"/>
                <a:gd name="connsiteY35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91590 w 8613217"/>
                <a:gd name="connsiteY163" fmla="*/ 2576966 h 6281670"/>
                <a:gd name="connsiteX164" fmla="*/ 3504378 w 8613217"/>
                <a:gd name="connsiteY164" fmla="*/ 2605906 h 6281670"/>
                <a:gd name="connsiteX165" fmla="*/ 3733875 w 8613217"/>
                <a:gd name="connsiteY165" fmla="*/ 3249979 h 6281670"/>
                <a:gd name="connsiteX166" fmla="*/ 3823385 w 8613217"/>
                <a:gd name="connsiteY166" fmla="*/ 4359777 h 6281670"/>
                <a:gd name="connsiteX167" fmla="*/ 3816655 w 8613217"/>
                <a:gd name="connsiteY167" fmla="*/ 4369199 h 6281670"/>
                <a:gd name="connsiteX168" fmla="*/ 3800503 w 8613217"/>
                <a:gd name="connsiteY168" fmla="*/ 4322761 h 6281670"/>
                <a:gd name="connsiteX169" fmla="*/ 3407464 w 8613217"/>
                <a:gd name="connsiteY169" fmla="*/ 3663208 h 6281670"/>
                <a:gd name="connsiteX170" fmla="*/ 2516395 w 8613217"/>
                <a:gd name="connsiteY170" fmla="*/ 2980101 h 6281670"/>
                <a:gd name="connsiteX171" fmla="*/ 2502934 w 8613217"/>
                <a:gd name="connsiteY171" fmla="*/ 2971351 h 6281670"/>
                <a:gd name="connsiteX172" fmla="*/ 2390541 w 8613217"/>
                <a:gd name="connsiteY172" fmla="*/ 2898666 h 6281670"/>
                <a:gd name="connsiteX173" fmla="*/ 2247863 w 8613217"/>
                <a:gd name="connsiteY173" fmla="*/ 2802425 h 6281670"/>
                <a:gd name="connsiteX174" fmla="*/ 2055381 w 8613217"/>
                <a:gd name="connsiteY174" fmla="*/ 2665131 h 6281670"/>
                <a:gd name="connsiteX175" fmla="*/ 1471879 w 8613217"/>
                <a:gd name="connsiteY175" fmla="*/ 2148930 h 6281670"/>
                <a:gd name="connsiteX176" fmla="*/ 1461111 w 8613217"/>
                <a:gd name="connsiteY176" fmla="*/ 2109895 h 6281670"/>
                <a:gd name="connsiteX177" fmla="*/ 1501492 w 8613217"/>
                <a:gd name="connsiteY177" fmla="*/ 1918759 h 6281670"/>
                <a:gd name="connsiteX178" fmla="*/ 1395155 w 8613217"/>
                <a:gd name="connsiteY178" fmla="*/ 1570812 h 6281670"/>
                <a:gd name="connsiteX179" fmla="*/ 937507 w 8613217"/>
                <a:gd name="connsiteY179" fmla="*/ 860783 h 6281670"/>
                <a:gd name="connsiteX180" fmla="*/ 682435 w 8613217"/>
                <a:gd name="connsiteY180" fmla="*/ 471109 h 6281670"/>
                <a:gd name="connsiteX181" fmla="*/ 590905 w 8613217"/>
                <a:gd name="connsiteY181" fmla="*/ 214691 h 6281670"/>
                <a:gd name="connsiteX182" fmla="*/ 581483 w 8613217"/>
                <a:gd name="connsiteY182" fmla="*/ 222767 h 6281670"/>
                <a:gd name="connsiteX183" fmla="*/ 555909 w 8613217"/>
                <a:gd name="connsiteY183" fmla="*/ 262475 h 6281670"/>
                <a:gd name="connsiteX184" fmla="*/ 423998 w 8613217"/>
                <a:gd name="connsiteY184" fmla="*/ 619845 h 6281670"/>
                <a:gd name="connsiteX185" fmla="*/ 443515 w 8613217"/>
                <a:gd name="connsiteY185" fmla="*/ 1227575 h 6281670"/>
                <a:gd name="connsiteX186" fmla="*/ 806942 w 8613217"/>
                <a:gd name="connsiteY186" fmla="*/ 1996156 h 6281670"/>
                <a:gd name="connsiteX187" fmla="*/ 1087589 w 8613217"/>
                <a:gd name="connsiteY187" fmla="*/ 2216231 h 6281670"/>
                <a:gd name="connsiteX188" fmla="*/ 1317086 w 8613217"/>
                <a:gd name="connsiteY188" fmla="*/ 2233729 h 6281670"/>
                <a:gd name="connsiteX189" fmla="*/ 1327181 w 8613217"/>
                <a:gd name="connsiteY189" fmla="*/ 2198060 h 6281670"/>
                <a:gd name="connsiteX190" fmla="*/ 816364 w 8613217"/>
                <a:gd name="connsiteY190" fmla="*/ 1324489 h 6281670"/>
                <a:gd name="connsiteX191" fmla="*/ 702625 w 8613217"/>
                <a:gd name="connsiteY191" fmla="*/ 1031056 h 6281670"/>
                <a:gd name="connsiteX192" fmla="*/ 767908 w 8613217"/>
                <a:gd name="connsiteY192" fmla="*/ 1173061 h 6281670"/>
                <a:gd name="connsiteX193" fmla="*/ 1444285 w 8613217"/>
                <a:gd name="connsiteY193" fmla="*/ 2226326 h 6281670"/>
                <a:gd name="connsiteX194" fmla="*/ 2209501 w 8613217"/>
                <a:gd name="connsiteY194" fmla="*/ 2876457 h 6281670"/>
                <a:gd name="connsiteX195" fmla="*/ 2308434 w 8613217"/>
                <a:gd name="connsiteY195" fmla="*/ 2939720 h 6281670"/>
                <a:gd name="connsiteX196" fmla="*/ 2340738 w 8613217"/>
                <a:gd name="connsiteY196" fmla="*/ 2972025 h 6281670"/>
                <a:gd name="connsiteX197" fmla="*/ 2302377 w 8613217"/>
                <a:gd name="connsiteY197" fmla="*/ 2972025 h 6281670"/>
                <a:gd name="connsiteX198" fmla="*/ 2266034 w 8613217"/>
                <a:gd name="connsiteY198" fmla="*/ 2967313 h 6281670"/>
                <a:gd name="connsiteX199" fmla="*/ 1817807 w 8613217"/>
                <a:gd name="connsiteY199" fmla="*/ 3025866 h 6281670"/>
                <a:gd name="connsiteX200" fmla="*/ 1007500 w 8613217"/>
                <a:gd name="connsiteY200" fmla="*/ 3309877 h 6281670"/>
                <a:gd name="connsiteX201" fmla="*/ 960389 w 8613217"/>
                <a:gd name="connsiteY201" fmla="*/ 3293725 h 6281670"/>
                <a:gd name="connsiteX202" fmla="*/ 446207 w 8613217"/>
                <a:gd name="connsiteY202" fmla="*/ 3134221 h 6281670"/>
                <a:gd name="connsiteX203" fmla="*/ 217383 w 8613217"/>
                <a:gd name="connsiteY203" fmla="*/ 3227096 h 6281670"/>
                <a:gd name="connsiteX204" fmla="*/ 0 w 8613217"/>
                <a:gd name="connsiteY204" fmla="*/ 3236518 h 6281670"/>
                <a:gd name="connsiteX205" fmla="*/ 0 w 8613217"/>
                <a:gd name="connsiteY205" fmla="*/ 3330740 h 6281670"/>
                <a:gd name="connsiteX206" fmla="*/ 9422 w 8613217"/>
                <a:gd name="connsiteY206" fmla="*/ 3346892 h 6281670"/>
                <a:gd name="connsiteX207" fmla="*/ 255072 w 8613217"/>
                <a:gd name="connsiteY207" fmla="*/ 3717723 h 6281670"/>
                <a:gd name="connsiteX208" fmla="*/ 747044 w 8613217"/>
                <a:gd name="connsiteY208" fmla="*/ 3826078 h 6281670"/>
                <a:gd name="connsiteX209" fmla="*/ 1016249 w 8613217"/>
                <a:gd name="connsiteY209" fmla="*/ 3490244 h 6281670"/>
                <a:gd name="connsiteX210" fmla="*/ 981253 w 8613217"/>
                <a:gd name="connsiteY210" fmla="*/ 3461305 h 6281670"/>
                <a:gd name="connsiteX211" fmla="*/ 563312 w 8613217"/>
                <a:gd name="connsiteY211" fmla="*/ 3490917 h 6281670"/>
                <a:gd name="connsiteX212" fmla="*/ 390347 w 8613217"/>
                <a:gd name="connsiteY212" fmla="*/ 3460632 h 6281670"/>
                <a:gd name="connsiteX213" fmla="*/ 489953 w 8613217"/>
                <a:gd name="connsiteY213" fmla="*/ 3463997 h 6281670"/>
                <a:gd name="connsiteX214" fmla="*/ 903183 w 8613217"/>
                <a:gd name="connsiteY214" fmla="*/ 3408137 h 6281670"/>
                <a:gd name="connsiteX215" fmla="*/ 1043170 w 8613217"/>
                <a:gd name="connsiteY215" fmla="*/ 3372467 h 6281670"/>
                <a:gd name="connsiteX216" fmla="*/ 1508895 w 8613217"/>
                <a:gd name="connsiteY216" fmla="*/ 3218347 h 6281670"/>
                <a:gd name="connsiteX217" fmla="*/ 1912029 w 8613217"/>
                <a:gd name="connsiteY217" fmla="*/ 3101243 h 6281670"/>
                <a:gd name="connsiteX218" fmla="*/ 1912029 w 8613217"/>
                <a:gd name="connsiteY218" fmla="*/ 3101243 h 6281670"/>
                <a:gd name="connsiteX219" fmla="*/ 1924816 w 8613217"/>
                <a:gd name="connsiteY219" fmla="*/ 3099224 h 6281670"/>
                <a:gd name="connsiteX220" fmla="*/ 1986061 w 8613217"/>
                <a:gd name="connsiteY220" fmla="*/ 3087783 h 6281670"/>
                <a:gd name="connsiteX221" fmla="*/ 1992791 w 8613217"/>
                <a:gd name="connsiteY221" fmla="*/ 3087110 h 6281670"/>
                <a:gd name="connsiteX222" fmla="*/ 2087013 w 8613217"/>
                <a:gd name="connsiteY222" fmla="*/ 3074322 h 6281670"/>
                <a:gd name="connsiteX223" fmla="*/ 2113933 w 8613217"/>
                <a:gd name="connsiteY223" fmla="*/ 3072976 h 6281670"/>
                <a:gd name="connsiteX224" fmla="*/ 2118644 w 8613217"/>
                <a:gd name="connsiteY224" fmla="*/ 3064227 h 6281670"/>
                <a:gd name="connsiteX225" fmla="*/ 2257958 w 8613217"/>
                <a:gd name="connsiteY225" fmla="*/ 3064227 h 6281670"/>
                <a:gd name="connsiteX226" fmla="*/ 2262669 w 8613217"/>
                <a:gd name="connsiteY226" fmla="*/ 3072976 h 6281670"/>
                <a:gd name="connsiteX227" fmla="*/ 2434960 w 8613217"/>
                <a:gd name="connsiteY227" fmla="*/ 3101243 h 6281670"/>
                <a:gd name="connsiteX228" fmla="*/ 2635518 w 8613217"/>
                <a:gd name="connsiteY228" fmla="*/ 3164506 h 6281670"/>
                <a:gd name="connsiteX229" fmla="*/ 3038653 w 8613217"/>
                <a:gd name="connsiteY229" fmla="*/ 3453902 h 6281670"/>
                <a:gd name="connsiteX230" fmla="*/ 3580428 w 8613217"/>
                <a:gd name="connsiteY230" fmla="*/ 4087880 h 6281670"/>
                <a:gd name="connsiteX231" fmla="*/ 3776274 w 8613217"/>
                <a:gd name="connsiteY231" fmla="*/ 4626290 h 6281670"/>
                <a:gd name="connsiteX232" fmla="*/ 3813963 w 8613217"/>
                <a:gd name="connsiteY232" fmla="*/ 4802619 h 6281670"/>
                <a:gd name="connsiteX233" fmla="*/ 3811944 w 8613217"/>
                <a:gd name="connsiteY233" fmla="*/ 5407658 h 6281670"/>
                <a:gd name="connsiteX234" fmla="*/ 3881265 w 8613217"/>
                <a:gd name="connsiteY234" fmla="*/ 5874056 h 6281670"/>
                <a:gd name="connsiteX235" fmla="*/ 3879919 w 8613217"/>
                <a:gd name="connsiteY235" fmla="*/ 5898957 h 6281670"/>
                <a:gd name="connsiteX236" fmla="*/ 3757430 w 8613217"/>
                <a:gd name="connsiteY236" fmla="*/ 5946068 h 6281670"/>
                <a:gd name="connsiteX237" fmla="*/ 3743970 w 8613217"/>
                <a:gd name="connsiteY237" fmla="*/ 6053750 h 6281670"/>
                <a:gd name="connsiteX238" fmla="*/ 3803195 w 8613217"/>
                <a:gd name="connsiteY238" fmla="*/ 6092112 h 6281670"/>
                <a:gd name="connsiteX239" fmla="*/ 3896071 w 8613217"/>
                <a:gd name="connsiteY239" fmla="*/ 6023464 h 6281670"/>
                <a:gd name="connsiteX240" fmla="*/ 3920972 w 8613217"/>
                <a:gd name="connsiteY240" fmla="*/ 5996544 h 6281670"/>
                <a:gd name="connsiteX241" fmla="*/ 3918953 w 8613217"/>
                <a:gd name="connsiteY241" fmla="*/ 6053077 h 6281670"/>
                <a:gd name="connsiteX242" fmla="*/ 3931741 w 8613217"/>
                <a:gd name="connsiteY242" fmla="*/ 6077978 h 6281670"/>
                <a:gd name="connsiteX243" fmla="*/ 3951931 w 8613217"/>
                <a:gd name="connsiteY243" fmla="*/ 6055769 h 6281670"/>
                <a:gd name="connsiteX244" fmla="*/ 3972121 w 8613217"/>
                <a:gd name="connsiteY244" fmla="*/ 5988468 h 6281670"/>
                <a:gd name="connsiteX245" fmla="*/ 3994331 w 8613217"/>
                <a:gd name="connsiteY245" fmla="*/ 5968277 h 6281670"/>
                <a:gd name="connsiteX246" fmla="*/ 4005099 w 8613217"/>
                <a:gd name="connsiteY246" fmla="*/ 5995198 h 6281670"/>
                <a:gd name="connsiteX247" fmla="*/ 4071054 w 8613217"/>
                <a:gd name="connsiteY247" fmla="*/ 6040290 h 6281670"/>
                <a:gd name="connsiteX248" fmla="*/ 4100667 w 8613217"/>
                <a:gd name="connsiteY248" fmla="*/ 6026829 h 6281670"/>
                <a:gd name="connsiteX249" fmla="*/ 4110089 w 8613217"/>
                <a:gd name="connsiteY249" fmla="*/ 5993179 h 6281670"/>
                <a:gd name="connsiteX250" fmla="*/ 4124895 w 8613217"/>
                <a:gd name="connsiteY250" fmla="*/ 6032214 h 6281670"/>
                <a:gd name="connsiteX251" fmla="*/ 4117492 w 8613217"/>
                <a:gd name="connsiteY251" fmla="*/ 6106918 h 6281670"/>
                <a:gd name="connsiteX252" fmla="*/ 4080476 w 8613217"/>
                <a:gd name="connsiteY252" fmla="*/ 6141242 h 6281670"/>
                <a:gd name="connsiteX253" fmla="*/ 4176717 w 8613217"/>
                <a:gd name="connsiteY253" fmla="*/ 6189025 h 6281670"/>
                <a:gd name="connsiteX254" fmla="*/ 4170660 w 8613217"/>
                <a:gd name="connsiteY254" fmla="*/ 6271133 h 6281670"/>
                <a:gd name="connsiteX255" fmla="*/ 4195562 w 8613217"/>
                <a:gd name="connsiteY255" fmla="*/ 6277863 h 6281670"/>
                <a:gd name="connsiteX256" fmla="*/ 4261517 w 8613217"/>
                <a:gd name="connsiteY256" fmla="*/ 6267768 h 6281670"/>
                <a:gd name="connsiteX257" fmla="*/ 4289784 w 8613217"/>
                <a:gd name="connsiteY257" fmla="*/ 6247578 h 6281670"/>
                <a:gd name="connsiteX258" fmla="*/ 4295840 w 8613217"/>
                <a:gd name="connsiteY258" fmla="*/ 6204505 h 6281670"/>
                <a:gd name="connsiteX259" fmla="*/ 4305936 w 8613217"/>
                <a:gd name="connsiteY259" fmla="*/ 6182969 h 6281670"/>
                <a:gd name="connsiteX260" fmla="*/ 4324107 w 8613217"/>
                <a:gd name="connsiteY260" fmla="*/ 6199794 h 6281670"/>
                <a:gd name="connsiteX261" fmla="*/ 4336894 w 8613217"/>
                <a:gd name="connsiteY261" fmla="*/ 6230752 h 6281670"/>
                <a:gd name="connsiteX262" fmla="*/ 4342951 w 8613217"/>
                <a:gd name="connsiteY262" fmla="*/ 6226714 h 6281670"/>
                <a:gd name="connsiteX263" fmla="*/ 4369872 w 8613217"/>
                <a:gd name="connsiteY263" fmla="*/ 6185660 h 6281670"/>
                <a:gd name="connsiteX264" fmla="*/ 4382659 w 8613217"/>
                <a:gd name="connsiteY264" fmla="*/ 6234791 h 6281670"/>
                <a:gd name="connsiteX265" fmla="*/ 4406888 w 8613217"/>
                <a:gd name="connsiteY265" fmla="*/ 6265749 h 6281670"/>
                <a:gd name="connsiteX266" fmla="*/ 4484284 w 8613217"/>
                <a:gd name="connsiteY266" fmla="*/ 6275171 h 6281670"/>
                <a:gd name="connsiteX267" fmla="*/ 4499090 w 8613217"/>
                <a:gd name="connsiteY267" fmla="*/ 6272479 h 6281670"/>
                <a:gd name="connsiteX268" fmla="*/ 4512551 w 8613217"/>
                <a:gd name="connsiteY268" fmla="*/ 6181622 h 6281670"/>
                <a:gd name="connsiteX269" fmla="*/ 4572449 w 8613217"/>
                <a:gd name="connsiteY269" fmla="*/ 6153356 h 6281670"/>
                <a:gd name="connsiteX270" fmla="*/ 4575814 w 8613217"/>
                <a:gd name="connsiteY270" fmla="*/ 6127781 h 6281670"/>
                <a:gd name="connsiteX271" fmla="*/ 4538125 w 8613217"/>
                <a:gd name="connsiteY271" fmla="*/ 6076633 h 6281670"/>
                <a:gd name="connsiteX272" fmla="*/ 4536779 w 8613217"/>
                <a:gd name="connsiteY272" fmla="*/ 6042309 h 6281670"/>
                <a:gd name="connsiteX273" fmla="*/ 4573122 w 8613217"/>
                <a:gd name="connsiteY273" fmla="*/ 6032214 h 6281670"/>
                <a:gd name="connsiteX274" fmla="*/ 4637731 w 8613217"/>
                <a:gd name="connsiteY274" fmla="*/ 6051058 h 6281670"/>
                <a:gd name="connsiteX275" fmla="*/ 4665997 w 8613217"/>
                <a:gd name="connsiteY275" fmla="*/ 6029522 h 6281670"/>
                <a:gd name="connsiteX276" fmla="*/ 4665997 w 8613217"/>
                <a:gd name="connsiteY276" fmla="*/ 5985776 h 6281670"/>
                <a:gd name="connsiteX277" fmla="*/ 4681477 w 8613217"/>
                <a:gd name="connsiteY277" fmla="*/ 5966931 h 6281670"/>
                <a:gd name="connsiteX278" fmla="*/ 4701667 w 8613217"/>
                <a:gd name="connsiteY278" fmla="*/ 5981065 h 6281670"/>
                <a:gd name="connsiteX279" fmla="*/ 4724550 w 8613217"/>
                <a:gd name="connsiteY279" fmla="*/ 6054423 h 6281670"/>
                <a:gd name="connsiteX280" fmla="*/ 4743394 w 8613217"/>
                <a:gd name="connsiteY280" fmla="*/ 6073268 h 6281670"/>
                <a:gd name="connsiteX281" fmla="*/ 4752143 w 8613217"/>
                <a:gd name="connsiteY281" fmla="*/ 6050385 h 6281670"/>
                <a:gd name="connsiteX282" fmla="*/ 4752143 w 8613217"/>
                <a:gd name="connsiteY282" fmla="*/ 5996544 h 6281670"/>
                <a:gd name="connsiteX283" fmla="*/ 4800600 w 8613217"/>
                <a:gd name="connsiteY283" fmla="*/ 6046347 h 6281670"/>
                <a:gd name="connsiteX284" fmla="*/ 4859825 w 8613217"/>
                <a:gd name="connsiteY284" fmla="*/ 6088747 h 6281670"/>
                <a:gd name="connsiteX285" fmla="*/ 4932511 w 8613217"/>
                <a:gd name="connsiteY285" fmla="*/ 6036252 h 6281670"/>
                <a:gd name="connsiteX286" fmla="*/ 4919050 w 8613217"/>
                <a:gd name="connsiteY286" fmla="*/ 5940011 h 6281670"/>
                <a:gd name="connsiteX287" fmla="*/ 4830213 w 8613217"/>
                <a:gd name="connsiteY287" fmla="*/ 5933281 h 6281670"/>
                <a:gd name="connsiteX288" fmla="*/ 4779064 w 8613217"/>
                <a:gd name="connsiteY288" fmla="*/ 5876074 h 6281670"/>
                <a:gd name="connsiteX289" fmla="*/ 4778391 w 8613217"/>
                <a:gd name="connsiteY289" fmla="*/ 5829637 h 6281670"/>
                <a:gd name="connsiteX290" fmla="*/ 5091342 w 8613217"/>
                <a:gd name="connsiteY290" fmla="*/ 5236712 h 6281670"/>
                <a:gd name="connsiteX291" fmla="*/ 5116243 w 8613217"/>
                <a:gd name="connsiteY291" fmla="*/ 5202389 h 6281670"/>
                <a:gd name="connsiteX292" fmla="*/ 5269690 w 8613217"/>
                <a:gd name="connsiteY292" fmla="*/ 5086631 h 6281670"/>
                <a:gd name="connsiteX293" fmla="*/ 5744837 w 8613217"/>
                <a:gd name="connsiteY293" fmla="*/ 4795889 h 6281670"/>
                <a:gd name="connsiteX294" fmla="*/ 5814830 w 8613217"/>
                <a:gd name="connsiteY294" fmla="*/ 4775699 h 6281670"/>
                <a:gd name="connsiteX295" fmla="*/ 6103553 w 8613217"/>
                <a:gd name="connsiteY295" fmla="*/ 4765603 h 6281670"/>
                <a:gd name="connsiteX296" fmla="*/ 7086824 w 8613217"/>
                <a:gd name="connsiteY296" fmla="*/ 4811369 h 6281670"/>
                <a:gd name="connsiteX297" fmla="*/ 7489959 w 8613217"/>
                <a:gd name="connsiteY297" fmla="*/ 4805311 h 6281670"/>
                <a:gd name="connsiteX298" fmla="*/ 7516880 w 8613217"/>
                <a:gd name="connsiteY298" fmla="*/ 4801946 h 6281670"/>
                <a:gd name="connsiteX299" fmla="*/ 7536397 w 8613217"/>
                <a:gd name="connsiteY299" fmla="*/ 4800600 h 6281670"/>
                <a:gd name="connsiteX300" fmla="*/ 7619850 w 8613217"/>
                <a:gd name="connsiteY300" fmla="*/ 4791178 h 6281670"/>
                <a:gd name="connsiteX301" fmla="*/ 7661577 w 8613217"/>
                <a:gd name="connsiteY301" fmla="*/ 4813388 h 6281670"/>
                <a:gd name="connsiteX302" fmla="*/ 7920014 w 8613217"/>
                <a:gd name="connsiteY302" fmla="*/ 5004523 h 6281670"/>
                <a:gd name="connsiteX303" fmla="*/ 8354780 w 8613217"/>
                <a:gd name="connsiteY303" fmla="*/ 4830886 h 6281670"/>
                <a:gd name="connsiteX304" fmla="*/ 8579567 w 8613217"/>
                <a:gd name="connsiteY304" fmla="*/ 4409580 h 6281670"/>
                <a:gd name="connsiteX305" fmla="*/ 8613217 w 8613217"/>
                <a:gd name="connsiteY305" fmla="*/ 4250076 h 6281670"/>
                <a:gd name="connsiteX306" fmla="*/ 8613217 w 8613217"/>
                <a:gd name="connsiteY306" fmla="*/ 4196235 h 6281670"/>
                <a:gd name="connsiteX307" fmla="*/ 8420062 w 8613217"/>
                <a:gd name="connsiteY307" fmla="*/ 4211041 h 6281670"/>
                <a:gd name="connsiteX308" fmla="*/ 4571776 w 8613217"/>
                <a:gd name="connsiteY308" fmla="*/ 915970 h 6281670"/>
                <a:gd name="connsiteX309" fmla="*/ 4583890 w 8613217"/>
                <a:gd name="connsiteY309" fmla="*/ 888377 h 6281670"/>
                <a:gd name="connsiteX310" fmla="*/ 4571776 w 8613217"/>
                <a:gd name="connsiteY310" fmla="*/ 915970 h 6281670"/>
                <a:gd name="connsiteX311" fmla="*/ 2362948 w 8613217"/>
                <a:gd name="connsiteY311" fmla="*/ 965100 h 6281670"/>
                <a:gd name="connsiteX312" fmla="*/ 2363621 w 8613217"/>
                <a:gd name="connsiteY312" fmla="*/ 962408 h 6281670"/>
                <a:gd name="connsiteX313" fmla="*/ 2368332 w 8613217"/>
                <a:gd name="connsiteY313" fmla="*/ 967119 h 6281670"/>
                <a:gd name="connsiteX314" fmla="*/ 2362948 w 8613217"/>
                <a:gd name="connsiteY314" fmla="*/ 965100 h 6281670"/>
                <a:gd name="connsiteX315" fmla="*/ 2435633 w 8613217"/>
                <a:gd name="connsiteY315" fmla="*/ 1055284 h 6281670"/>
                <a:gd name="connsiteX316" fmla="*/ 2426211 w 8613217"/>
                <a:gd name="connsiteY316" fmla="*/ 1053265 h 6281670"/>
                <a:gd name="connsiteX317" fmla="*/ 2370351 w 8613217"/>
                <a:gd name="connsiteY317" fmla="*/ 968465 h 6281670"/>
                <a:gd name="connsiteX318" fmla="*/ 2432268 w 8613217"/>
                <a:gd name="connsiteY318" fmla="*/ 1045862 h 6281670"/>
                <a:gd name="connsiteX319" fmla="*/ 2435633 w 8613217"/>
                <a:gd name="connsiteY319" fmla="*/ 1055284 h 6281670"/>
                <a:gd name="connsiteX320" fmla="*/ 695895 w 8613217"/>
                <a:gd name="connsiteY320" fmla="*/ 1016922 h 6281670"/>
                <a:gd name="connsiteX321" fmla="*/ 692530 w 8613217"/>
                <a:gd name="connsiteY321" fmla="*/ 1005481 h 6281670"/>
                <a:gd name="connsiteX322" fmla="*/ 695895 w 8613217"/>
                <a:gd name="connsiteY322" fmla="*/ 1016922 h 6281670"/>
                <a:gd name="connsiteX323" fmla="*/ 4511205 w 8613217"/>
                <a:gd name="connsiteY323" fmla="*/ 6014042 h 6281670"/>
                <a:gd name="connsiteX324" fmla="*/ 4537452 w 8613217"/>
                <a:gd name="connsiteY324" fmla="*/ 5944049 h 6281670"/>
                <a:gd name="connsiteX325" fmla="*/ 4511205 w 8613217"/>
                <a:gd name="connsiteY325" fmla="*/ 6014042 h 6281670"/>
                <a:gd name="connsiteX326" fmla="*/ 4750797 w 8613217"/>
                <a:gd name="connsiteY326" fmla="*/ 5917128 h 6281670"/>
                <a:gd name="connsiteX327" fmla="*/ 4741375 w 8613217"/>
                <a:gd name="connsiteY327" fmla="*/ 5939338 h 6281670"/>
                <a:gd name="connsiteX328" fmla="*/ 4732626 w 8613217"/>
                <a:gd name="connsiteY328" fmla="*/ 5935300 h 6281670"/>
                <a:gd name="connsiteX329" fmla="*/ 4727915 w 8613217"/>
                <a:gd name="connsiteY329" fmla="*/ 5907706 h 6281670"/>
                <a:gd name="connsiteX330" fmla="*/ 4750797 w 8613217"/>
                <a:gd name="connsiteY330" fmla="*/ 5875402 h 6281670"/>
                <a:gd name="connsiteX331" fmla="*/ 4750797 w 8613217"/>
                <a:gd name="connsiteY331" fmla="*/ 5917128 h 6281670"/>
                <a:gd name="connsiteX332" fmla="*/ 4875978 w 8613217"/>
                <a:gd name="connsiteY332" fmla="*/ 5457461 h 6281670"/>
                <a:gd name="connsiteX333" fmla="*/ 4616868 w 8613217"/>
                <a:gd name="connsiteY333" fmla="*/ 5877421 h 6281670"/>
                <a:gd name="connsiteX334" fmla="*/ 4562354 w 8613217"/>
                <a:gd name="connsiteY334" fmla="*/ 5884824 h 6281670"/>
                <a:gd name="connsiteX335" fmla="*/ 4880015 w 8613217"/>
                <a:gd name="connsiteY335" fmla="*/ 5419772 h 6281670"/>
                <a:gd name="connsiteX336" fmla="*/ 4875978 w 8613217"/>
                <a:gd name="connsiteY336" fmla="*/ 5457461 h 6281670"/>
                <a:gd name="connsiteX337" fmla="*/ 5020675 w 8613217"/>
                <a:gd name="connsiteY337" fmla="*/ 5141145 h 6281670"/>
                <a:gd name="connsiteX338" fmla="*/ 4989717 w 8613217"/>
                <a:gd name="connsiteY338" fmla="*/ 5179506 h 6281670"/>
                <a:gd name="connsiteX339" fmla="*/ 4445922 w 8613217"/>
                <a:gd name="connsiteY339" fmla="*/ 5878767 h 6281670"/>
                <a:gd name="connsiteX340" fmla="*/ 4415637 w 8613217"/>
                <a:gd name="connsiteY340" fmla="*/ 5953471 h 6281670"/>
                <a:gd name="connsiteX341" fmla="*/ 4357085 w 8613217"/>
                <a:gd name="connsiteY341" fmla="*/ 6075286 h 6281670"/>
                <a:gd name="connsiteX342" fmla="*/ 4338240 w 8613217"/>
                <a:gd name="connsiteY342" fmla="*/ 6125762 h 6281670"/>
                <a:gd name="connsiteX343" fmla="*/ 4322761 w 8613217"/>
                <a:gd name="connsiteY343" fmla="*/ 6080671 h 6281670"/>
                <a:gd name="connsiteX344" fmla="*/ 4306609 w 8613217"/>
                <a:gd name="connsiteY344" fmla="*/ 6061826 h 6281670"/>
                <a:gd name="connsiteX345" fmla="*/ 4295168 w 8613217"/>
                <a:gd name="connsiteY345" fmla="*/ 6082689 h 6281670"/>
                <a:gd name="connsiteX346" fmla="*/ 4292475 w 8613217"/>
                <a:gd name="connsiteY346" fmla="*/ 6112302 h 6281670"/>
                <a:gd name="connsiteX347" fmla="*/ 4277669 w 8613217"/>
                <a:gd name="connsiteY347" fmla="*/ 6097496 h 6281670"/>
                <a:gd name="connsiteX348" fmla="*/ 4183447 w 8613217"/>
                <a:gd name="connsiteY348" fmla="*/ 5282478 h 6281670"/>
                <a:gd name="connsiteX349" fmla="*/ 4412945 w 8613217"/>
                <a:gd name="connsiteY349" fmla="*/ 4743394 h 6281670"/>
                <a:gd name="connsiteX350" fmla="*/ 5036828 w 8613217"/>
                <a:gd name="connsiteY350" fmla="*/ 3935106 h 6281670"/>
                <a:gd name="connsiteX351" fmla="*/ 5054999 w 8613217"/>
                <a:gd name="connsiteY351" fmla="*/ 3966064 h 6281670"/>
                <a:gd name="connsiteX352" fmla="*/ 5020675 w 8613217"/>
                <a:gd name="connsiteY35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504378 w 8613217"/>
                <a:gd name="connsiteY163" fmla="*/ 2605906 h 6281670"/>
                <a:gd name="connsiteX164" fmla="*/ 3733875 w 8613217"/>
                <a:gd name="connsiteY164" fmla="*/ 3249979 h 6281670"/>
                <a:gd name="connsiteX165" fmla="*/ 3823385 w 8613217"/>
                <a:gd name="connsiteY165" fmla="*/ 4359777 h 6281670"/>
                <a:gd name="connsiteX166" fmla="*/ 3816655 w 8613217"/>
                <a:gd name="connsiteY166" fmla="*/ 4369199 h 6281670"/>
                <a:gd name="connsiteX167" fmla="*/ 3800503 w 8613217"/>
                <a:gd name="connsiteY167" fmla="*/ 4322761 h 6281670"/>
                <a:gd name="connsiteX168" fmla="*/ 3407464 w 8613217"/>
                <a:gd name="connsiteY168" fmla="*/ 3663208 h 6281670"/>
                <a:gd name="connsiteX169" fmla="*/ 2516395 w 8613217"/>
                <a:gd name="connsiteY169" fmla="*/ 2980101 h 6281670"/>
                <a:gd name="connsiteX170" fmla="*/ 2502934 w 8613217"/>
                <a:gd name="connsiteY170" fmla="*/ 2971351 h 6281670"/>
                <a:gd name="connsiteX171" fmla="*/ 2390541 w 8613217"/>
                <a:gd name="connsiteY171" fmla="*/ 2898666 h 6281670"/>
                <a:gd name="connsiteX172" fmla="*/ 2247863 w 8613217"/>
                <a:gd name="connsiteY172" fmla="*/ 2802425 h 6281670"/>
                <a:gd name="connsiteX173" fmla="*/ 2055381 w 8613217"/>
                <a:gd name="connsiteY173" fmla="*/ 2665131 h 6281670"/>
                <a:gd name="connsiteX174" fmla="*/ 1471879 w 8613217"/>
                <a:gd name="connsiteY174" fmla="*/ 2148930 h 6281670"/>
                <a:gd name="connsiteX175" fmla="*/ 1461111 w 8613217"/>
                <a:gd name="connsiteY175" fmla="*/ 2109895 h 6281670"/>
                <a:gd name="connsiteX176" fmla="*/ 1501492 w 8613217"/>
                <a:gd name="connsiteY176" fmla="*/ 1918759 h 6281670"/>
                <a:gd name="connsiteX177" fmla="*/ 1395155 w 8613217"/>
                <a:gd name="connsiteY177" fmla="*/ 1570812 h 6281670"/>
                <a:gd name="connsiteX178" fmla="*/ 937507 w 8613217"/>
                <a:gd name="connsiteY178" fmla="*/ 860783 h 6281670"/>
                <a:gd name="connsiteX179" fmla="*/ 682435 w 8613217"/>
                <a:gd name="connsiteY179" fmla="*/ 471109 h 6281670"/>
                <a:gd name="connsiteX180" fmla="*/ 590905 w 8613217"/>
                <a:gd name="connsiteY180" fmla="*/ 214691 h 6281670"/>
                <a:gd name="connsiteX181" fmla="*/ 581483 w 8613217"/>
                <a:gd name="connsiteY181" fmla="*/ 222767 h 6281670"/>
                <a:gd name="connsiteX182" fmla="*/ 555909 w 8613217"/>
                <a:gd name="connsiteY182" fmla="*/ 262475 h 6281670"/>
                <a:gd name="connsiteX183" fmla="*/ 423998 w 8613217"/>
                <a:gd name="connsiteY183" fmla="*/ 619845 h 6281670"/>
                <a:gd name="connsiteX184" fmla="*/ 443515 w 8613217"/>
                <a:gd name="connsiteY184" fmla="*/ 1227575 h 6281670"/>
                <a:gd name="connsiteX185" fmla="*/ 806942 w 8613217"/>
                <a:gd name="connsiteY185" fmla="*/ 1996156 h 6281670"/>
                <a:gd name="connsiteX186" fmla="*/ 1087589 w 8613217"/>
                <a:gd name="connsiteY186" fmla="*/ 2216231 h 6281670"/>
                <a:gd name="connsiteX187" fmla="*/ 1317086 w 8613217"/>
                <a:gd name="connsiteY187" fmla="*/ 2233729 h 6281670"/>
                <a:gd name="connsiteX188" fmla="*/ 1327181 w 8613217"/>
                <a:gd name="connsiteY188" fmla="*/ 2198060 h 6281670"/>
                <a:gd name="connsiteX189" fmla="*/ 816364 w 8613217"/>
                <a:gd name="connsiteY189" fmla="*/ 1324489 h 6281670"/>
                <a:gd name="connsiteX190" fmla="*/ 702625 w 8613217"/>
                <a:gd name="connsiteY190" fmla="*/ 1031056 h 6281670"/>
                <a:gd name="connsiteX191" fmla="*/ 767908 w 8613217"/>
                <a:gd name="connsiteY191" fmla="*/ 1173061 h 6281670"/>
                <a:gd name="connsiteX192" fmla="*/ 1444285 w 8613217"/>
                <a:gd name="connsiteY192" fmla="*/ 2226326 h 6281670"/>
                <a:gd name="connsiteX193" fmla="*/ 2209501 w 8613217"/>
                <a:gd name="connsiteY193" fmla="*/ 2876457 h 6281670"/>
                <a:gd name="connsiteX194" fmla="*/ 2308434 w 8613217"/>
                <a:gd name="connsiteY194" fmla="*/ 2939720 h 6281670"/>
                <a:gd name="connsiteX195" fmla="*/ 2340738 w 8613217"/>
                <a:gd name="connsiteY195" fmla="*/ 2972025 h 6281670"/>
                <a:gd name="connsiteX196" fmla="*/ 2302377 w 8613217"/>
                <a:gd name="connsiteY196" fmla="*/ 2972025 h 6281670"/>
                <a:gd name="connsiteX197" fmla="*/ 2266034 w 8613217"/>
                <a:gd name="connsiteY197" fmla="*/ 2967313 h 6281670"/>
                <a:gd name="connsiteX198" fmla="*/ 1817807 w 8613217"/>
                <a:gd name="connsiteY198" fmla="*/ 3025866 h 6281670"/>
                <a:gd name="connsiteX199" fmla="*/ 1007500 w 8613217"/>
                <a:gd name="connsiteY199" fmla="*/ 3309877 h 6281670"/>
                <a:gd name="connsiteX200" fmla="*/ 960389 w 8613217"/>
                <a:gd name="connsiteY200" fmla="*/ 3293725 h 6281670"/>
                <a:gd name="connsiteX201" fmla="*/ 446207 w 8613217"/>
                <a:gd name="connsiteY201" fmla="*/ 3134221 h 6281670"/>
                <a:gd name="connsiteX202" fmla="*/ 217383 w 8613217"/>
                <a:gd name="connsiteY202" fmla="*/ 3227096 h 6281670"/>
                <a:gd name="connsiteX203" fmla="*/ 0 w 8613217"/>
                <a:gd name="connsiteY203" fmla="*/ 3236518 h 6281670"/>
                <a:gd name="connsiteX204" fmla="*/ 0 w 8613217"/>
                <a:gd name="connsiteY204" fmla="*/ 3330740 h 6281670"/>
                <a:gd name="connsiteX205" fmla="*/ 9422 w 8613217"/>
                <a:gd name="connsiteY205" fmla="*/ 3346892 h 6281670"/>
                <a:gd name="connsiteX206" fmla="*/ 255072 w 8613217"/>
                <a:gd name="connsiteY206" fmla="*/ 3717723 h 6281670"/>
                <a:gd name="connsiteX207" fmla="*/ 747044 w 8613217"/>
                <a:gd name="connsiteY207" fmla="*/ 3826078 h 6281670"/>
                <a:gd name="connsiteX208" fmla="*/ 1016249 w 8613217"/>
                <a:gd name="connsiteY208" fmla="*/ 3490244 h 6281670"/>
                <a:gd name="connsiteX209" fmla="*/ 981253 w 8613217"/>
                <a:gd name="connsiteY209" fmla="*/ 3461305 h 6281670"/>
                <a:gd name="connsiteX210" fmla="*/ 563312 w 8613217"/>
                <a:gd name="connsiteY210" fmla="*/ 3490917 h 6281670"/>
                <a:gd name="connsiteX211" fmla="*/ 390347 w 8613217"/>
                <a:gd name="connsiteY211" fmla="*/ 3460632 h 6281670"/>
                <a:gd name="connsiteX212" fmla="*/ 489953 w 8613217"/>
                <a:gd name="connsiteY212" fmla="*/ 3463997 h 6281670"/>
                <a:gd name="connsiteX213" fmla="*/ 903183 w 8613217"/>
                <a:gd name="connsiteY213" fmla="*/ 3408137 h 6281670"/>
                <a:gd name="connsiteX214" fmla="*/ 1043170 w 8613217"/>
                <a:gd name="connsiteY214" fmla="*/ 3372467 h 6281670"/>
                <a:gd name="connsiteX215" fmla="*/ 1508895 w 8613217"/>
                <a:gd name="connsiteY215" fmla="*/ 3218347 h 6281670"/>
                <a:gd name="connsiteX216" fmla="*/ 1912029 w 8613217"/>
                <a:gd name="connsiteY216" fmla="*/ 3101243 h 6281670"/>
                <a:gd name="connsiteX217" fmla="*/ 1912029 w 8613217"/>
                <a:gd name="connsiteY217" fmla="*/ 3101243 h 6281670"/>
                <a:gd name="connsiteX218" fmla="*/ 1924816 w 8613217"/>
                <a:gd name="connsiteY218" fmla="*/ 3099224 h 6281670"/>
                <a:gd name="connsiteX219" fmla="*/ 1986061 w 8613217"/>
                <a:gd name="connsiteY219" fmla="*/ 3087783 h 6281670"/>
                <a:gd name="connsiteX220" fmla="*/ 1992791 w 8613217"/>
                <a:gd name="connsiteY220" fmla="*/ 3087110 h 6281670"/>
                <a:gd name="connsiteX221" fmla="*/ 2087013 w 8613217"/>
                <a:gd name="connsiteY221" fmla="*/ 3074322 h 6281670"/>
                <a:gd name="connsiteX222" fmla="*/ 2113933 w 8613217"/>
                <a:gd name="connsiteY222" fmla="*/ 3072976 h 6281670"/>
                <a:gd name="connsiteX223" fmla="*/ 2118644 w 8613217"/>
                <a:gd name="connsiteY223" fmla="*/ 3064227 h 6281670"/>
                <a:gd name="connsiteX224" fmla="*/ 2257958 w 8613217"/>
                <a:gd name="connsiteY224" fmla="*/ 3064227 h 6281670"/>
                <a:gd name="connsiteX225" fmla="*/ 2262669 w 8613217"/>
                <a:gd name="connsiteY225" fmla="*/ 3072976 h 6281670"/>
                <a:gd name="connsiteX226" fmla="*/ 2434960 w 8613217"/>
                <a:gd name="connsiteY226" fmla="*/ 3101243 h 6281670"/>
                <a:gd name="connsiteX227" fmla="*/ 2635518 w 8613217"/>
                <a:gd name="connsiteY227" fmla="*/ 3164506 h 6281670"/>
                <a:gd name="connsiteX228" fmla="*/ 3038653 w 8613217"/>
                <a:gd name="connsiteY228" fmla="*/ 3453902 h 6281670"/>
                <a:gd name="connsiteX229" fmla="*/ 3580428 w 8613217"/>
                <a:gd name="connsiteY229" fmla="*/ 4087880 h 6281670"/>
                <a:gd name="connsiteX230" fmla="*/ 3776274 w 8613217"/>
                <a:gd name="connsiteY230" fmla="*/ 4626290 h 6281670"/>
                <a:gd name="connsiteX231" fmla="*/ 3813963 w 8613217"/>
                <a:gd name="connsiteY231" fmla="*/ 4802619 h 6281670"/>
                <a:gd name="connsiteX232" fmla="*/ 3811944 w 8613217"/>
                <a:gd name="connsiteY232" fmla="*/ 5407658 h 6281670"/>
                <a:gd name="connsiteX233" fmla="*/ 3881265 w 8613217"/>
                <a:gd name="connsiteY233" fmla="*/ 5874056 h 6281670"/>
                <a:gd name="connsiteX234" fmla="*/ 3879919 w 8613217"/>
                <a:gd name="connsiteY234" fmla="*/ 5898957 h 6281670"/>
                <a:gd name="connsiteX235" fmla="*/ 3757430 w 8613217"/>
                <a:gd name="connsiteY235" fmla="*/ 5946068 h 6281670"/>
                <a:gd name="connsiteX236" fmla="*/ 3743970 w 8613217"/>
                <a:gd name="connsiteY236" fmla="*/ 6053750 h 6281670"/>
                <a:gd name="connsiteX237" fmla="*/ 3803195 w 8613217"/>
                <a:gd name="connsiteY237" fmla="*/ 6092112 h 6281670"/>
                <a:gd name="connsiteX238" fmla="*/ 3896071 w 8613217"/>
                <a:gd name="connsiteY238" fmla="*/ 6023464 h 6281670"/>
                <a:gd name="connsiteX239" fmla="*/ 3920972 w 8613217"/>
                <a:gd name="connsiteY239" fmla="*/ 5996544 h 6281670"/>
                <a:gd name="connsiteX240" fmla="*/ 3918953 w 8613217"/>
                <a:gd name="connsiteY240" fmla="*/ 6053077 h 6281670"/>
                <a:gd name="connsiteX241" fmla="*/ 3931741 w 8613217"/>
                <a:gd name="connsiteY241" fmla="*/ 6077978 h 6281670"/>
                <a:gd name="connsiteX242" fmla="*/ 3951931 w 8613217"/>
                <a:gd name="connsiteY242" fmla="*/ 6055769 h 6281670"/>
                <a:gd name="connsiteX243" fmla="*/ 3972121 w 8613217"/>
                <a:gd name="connsiteY243" fmla="*/ 5988468 h 6281670"/>
                <a:gd name="connsiteX244" fmla="*/ 3994331 w 8613217"/>
                <a:gd name="connsiteY244" fmla="*/ 5968277 h 6281670"/>
                <a:gd name="connsiteX245" fmla="*/ 4005099 w 8613217"/>
                <a:gd name="connsiteY245" fmla="*/ 5995198 h 6281670"/>
                <a:gd name="connsiteX246" fmla="*/ 4071054 w 8613217"/>
                <a:gd name="connsiteY246" fmla="*/ 6040290 h 6281670"/>
                <a:gd name="connsiteX247" fmla="*/ 4100667 w 8613217"/>
                <a:gd name="connsiteY247" fmla="*/ 6026829 h 6281670"/>
                <a:gd name="connsiteX248" fmla="*/ 4110089 w 8613217"/>
                <a:gd name="connsiteY248" fmla="*/ 5993179 h 6281670"/>
                <a:gd name="connsiteX249" fmla="*/ 4124895 w 8613217"/>
                <a:gd name="connsiteY249" fmla="*/ 6032214 h 6281670"/>
                <a:gd name="connsiteX250" fmla="*/ 4117492 w 8613217"/>
                <a:gd name="connsiteY250" fmla="*/ 6106918 h 6281670"/>
                <a:gd name="connsiteX251" fmla="*/ 4080476 w 8613217"/>
                <a:gd name="connsiteY251" fmla="*/ 6141242 h 6281670"/>
                <a:gd name="connsiteX252" fmla="*/ 4176717 w 8613217"/>
                <a:gd name="connsiteY252" fmla="*/ 6189025 h 6281670"/>
                <a:gd name="connsiteX253" fmla="*/ 4170660 w 8613217"/>
                <a:gd name="connsiteY253" fmla="*/ 6271133 h 6281670"/>
                <a:gd name="connsiteX254" fmla="*/ 4195562 w 8613217"/>
                <a:gd name="connsiteY254" fmla="*/ 6277863 h 6281670"/>
                <a:gd name="connsiteX255" fmla="*/ 4261517 w 8613217"/>
                <a:gd name="connsiteY255" fmla="*/ 6267768 h 6281670"/>
                <a:gd name="connsiteX256" fmla="*/ 4289784 w 8613217"/>
                <a:gd name="connsiteY256" fmla="*/ 6247578 h 6281670"/>
                <a:gd name="connsiteX257" fmla="*/ 4295840 w 8613217"/>
                <a:gd name="connsiteY257" fmla="*/ 6204505 h 6281670"/>
                <a:gd name="connsiteX258" fmla="*/ 4305936 w 8613217"/>
                <a:gd name="connsiteY258" fmla="*/ 6182969 h 6281670"/>
                <a:gd name="connsiteX259" fmla="*/ 4324107 w 8613217"/>
                <a:gd name="connsiteY259" fmla="*/ 6199794 h 6281670"/>
                <a:gd name="connsiteX260" fmla="*/ 4336894 w 8613217"/>
                <a:gd name="connsiteY260" fmla="*/ 6230752 h 6281670"/>
                <a:gd name="connsiteX261" fmla="*/ 4342951 w 8613217"/>
                <a:gd name="connsiteY261" fmla="*/ 6226714 h 6281670"/>
                <a:gd name="connsiteX262" fmla="*/ 4369872 w 8613217"/>
                <a:gd name="connsiteY262" fmla="*/ 6185660 h 6281670"/>
                <a:gd name="connsiteX263" fmla="*/ 4382659 w 8613217"/>
                <a:gd name="connsiteY263" fmla="*/ 6234791 h 6281670"/>
                <a:gd name="connsiteX264" fmla="*/ 4406888 w 8613217"/>
                <a:gd name="connsiteY264" fmla="*/ 6265749 h 6281670"/>
                <a:gd name="connsiteX265" fmla="*/ 4484284 w 8613217"/>
                <a:gd name="connsiteY265" fmla="*/ 6275171 h 6281670"/>
                <a:gd name="connsiteX266" fmla="*/ 4499090 w 8613217"/>
                <a:gd name="connsiteY266" fmla="*/ 6272479 h 6281670"/>
                <a:gd name="connsiteX267" fmla="*/ 4512551 w 8613217"/>
                <a:gd name="connsiteY267" fmla="*/ 6181622 h 6281670"/>
                <a:gd name="connsiteX268" fmla="*/ 4572449 w 8613217"/>
                <a:gd name="connsiteY268" fmla="*/ 6153356 h 6281670"/>
                <a:gd name="connsiteX269" fmla="*/ 4575814 w 8613217"/>
                <a:gd name="connsiteY269" fmla="*/ 6127781 h 6281670"/>
                <a:gd name="connsiteX270" fmla="*/ 4538125 w 8613217"/>
                <a:gd name="connsiteY270" fmla="*/ 6076633 h 6281670"/>
                <a:gd name="connsiteX271" fmla="*/ 4536779 w 8613217"/>
                <a:gd name="connsiteY271" fmla="*/ 6042309 h 6281670"/>
                <a:gd name="connsiteX272" fmla="*/ 4573122 w 8613217"/>
                <a:gd name="connsiteY272" fmla="*/ 6032214 h 6281670"/>
                <a:gd name="connsiteX273" fmla="*/ 4637731 w 8613217"/>
                <a:gd name="connsiteY273" fmla="*/ 6051058 h 6281670"/>
                <a:gd name="connsiteX274" fmla="*/ 4665997 w 8613217"/>
                <a:gd name="connsiteY274" fmla="*/ 6029522 h 6281670"/>
                <a:gd name="connsiteX275" fmla="*/ 4665997 w 8613217"/>
                <a:gd name="connsiteY275" fmla="*/ 5985776 h 6281670"/>
                <a:gd name="connsiteX276" fmla="*/ 4681477 w 8613217"/>
                <a:gd name="connsiteY276" fmla="*/ 5966931 h 6281670"/>
                <a:gd name="connsiteX277" fmla="*/ 4701667 w 8613217"/>
                <a:gd name="connsiteY277" fmla="*/ 5981065 h 6281670"/>
                <a:gd name="connsiteX278" fmla="*/ 4724550 w 8613217"/>
                <a:gd name="connsiteY278" fmla="*/ 6054423 h 6281670"/>
                <a:gd name="connsiteX279" fmla="*/ 4743394 w 8613217"/>
                <a:gd name="connsiteY279" fmla="*/ 6073268 h 6281670"/>
                <a:gd name="connsiteX280" fmla="*/ 4752143 w 8613217"/>
                <a:gd name="connsiteY280" fmla="*/ 6050385 h 6281670"/>
                <a:gd name="connsiteX281" fmla="*/ 4752143 w 8613217"/>
                <a:gd name="connsiteY281" fmla="*/ 5996544 h 6281670"/>
                <a:gd name="connsiteX282" fmla="*/ 4800600 w 8613217"/>
                <a:gd name="connsiteY282" fmla="*/ 6046347 h 6281670"/>
                <a:gd name="connsiteX283" fmla="*/ 4859825 w 8613217"/>
                <a:gd name="connsiteY283" fmla="*/ 6088747 h 6281670"/>
                <a:gd name="connsiteX284" fmla="*/ 4932511 w 8613217"/>
                <a:gd name="connsiteY284" fmla="*/ 6036252 h 6281670"/>
                <a:gd name="connsiteX285" fmla="*/ 4919050 w 8613217"/>
                <a:gd name="connsiteY285" fmla="*/ 5940011 h 6281670"/>
                <a:gd name="connsiteX286" fmla="*/ 4830213 w 8613217"/>
                <a:gd name="connsiteY286" fmla="*/ 5933281 h 6281670"/>
                <a:gd name="connsiteX287" fmla="*/ 4779064 w 8613217"/>
                <a:gd name="connsiteY287" fmla="*/ 5876074 h 6281670"/>
                <a:gd name="connsiteX288" fmla="*/ 4778391 w 8613217"/>
                <a:gd name="connsiteY288" fmla="*/ 5829637 h 6281670"/>
                <a:gd name="connsiteX289" fmla="*/ 5091342 w 8613217"/>
                <a:gd name="connsiteY289" fmla="*/ 5236712 h 6281670"/>
                <a:gd name="connsiteX290" fmla="*/ 5116243 w 8613217"/>
                <a:gd name="connsiteY290" fmla="*/ 5202389 h 6281670"/>
                <a:gd name="connsiteX291" fmla="*/ 5269690 w 8613217"/>
                <a:gd name="connsiteY291" fmla="*/ 5086631 h 6281670"/>
                <a:gd name="connsiteX292" fmla="*/ 5744837 w 8613217"/>
                <a:gd name="connsiteY292" fmla="*/ 4795889 h 6281670"/>
                <a:gd name="connsiteX293" fmla="*/ 5814830 w 8613217"/>
                <a:gd name="connsiteY293" fmla="*/ 4775699 h 6281670"/>
                <a:gd name="connsiteX294" fmla="*/ 6103553 w 8613217"/>
                <a:gd name="connsiteY294" fmla="*/ 4765603 h 6281670"/>
                <a:gd name="connsiteX295" fmla="*/ 7086824 w 8613217"/>
                <a:gd name="connsiteY295" fmla="*/ 4811369 h 6281670"/>
                <a:gd name="connsiteX296" fmla="*/ 7489959 w 8613217"/>
                <a:gd name="connsiteY296" fmla="*/ 4805311 h 6281670"/>
                <a:gd name="connsiteX297" fmla="*/ 7516880 w 8613217"/>
                <a:gd name="connsiteY297" fmla="*/ 4801946 h 6281670"/>
                <a:gd name="connsiteX298" fmla="*/ 7536397 w 8613217"/>
                <a:gd name="connsiteY298" fmla="*/ 4800600 h 6281670"/>
                <a:gd name="connsiteX299" fmla="*/ 7619850 w 8613217"/>
                <a:gd name="connsiteY299" fmla="*/ 4791178 h 6281670"/>
                <a:gd name="connsiteX300" fmla="*/ 7661577 w 8613217"/>
                <a:gd name="connsiteY300" fmla="*/ 4813388 h 6281670"/>
                <a:gd name="connsiteX301" fmla="*/ 7920014 w 8613217"/>
                <a:gd name="connsiteY301" fmla="*/ 5004523 h 6281670"/>
                <a:gd name="connsiteX302" fmla="*/ 8354780 w 8613217"/>
                <a:gd name="connsiteY302" fmla="*/ 4830886 h 6281670"/>
                <a:gd name="connsiteX303" fmla="*/ 8579567 w 8613217"/>
                <a:gd name="connsiteY303" fmla="*/ 4409580 h 6281670"/>
                <a:gd name="connsiteX304" fmla="*/ 8613217 w 8613217"/>
                <a:gd name="connsiteY304" fmla="*/ 4250076 h 6281670"/>
                <a:gd name="connsiteX305" fmla="*/ 8613217 w 8613217"/>
                <a:gd name="connsiteY305" fmla="*/ 4196235 h 6281670"/>
                <a:gd name="connsiteX306" fmla="*/ 8420062 w 8613217"/>
                <a:gd name="connsiteY306" fmla="*/ 4211041 h 6281670"/>
                <a:gd name="connsiteX307" fmla="*/ 4571776 w 8613217"/>
                <a:gd name="connsiteY307" fmla="*/ 915970 h 6281670"/>
                <a:gd name="connsiteX308" fmla="*/ 4583890 w 8613217"/>
                <a:gd name="connsiteY308" fmla="*/ 888377 h 6281670"/>
                <a:gd name="connsiteX309" fmla="*/ 4571776 w 8613217"/>
                <a:gd name="connsiteY309" fmla="*/ 915970 h 6281670"/>
                <a:gd name="connsiteX310" fmla="*/ 2362948 w 8613217"/>
                <a:gd name="connsiteY310" fmla="*/ 965100 h 6281670"/>
                <a:gd name="connsiteX311" fmla="*/ 2363621 w 8613217"/>
                <a:gd name="connsiteY311" fmla="*/ 962408 h 6281670"/>
                <a:gd name="connsiteX312" fmla="*/ 2368332 w 8613217"/>
                <a:gd name="connsiteY312" fmla="*/ 967119 h 6281670"/>
                <a:gd name="connsiteX313" fmla="*/ 2362948 w 8613217"/>
                <a:gd name="connsiteY313" fmla="*/ 965100 h 6281670"/>
                <a:gd name="connsiteX314" fmla="*/ 2435633 w 8613217"/>
                <a:gd name="connsiteY314" fmla="*/ 1055284 h 6281670"/>
                <a:gd name="connsiteX315" fmla="*/ 2426211 w 8613217"/>
                <a:gd name="connsiteY315" fmla="*/ 1053265 h 6281670"/>
                <a:gd name="connsiteX316" fmla="*/ 2370351 w 8613217"/>
                <a:gd name="connsiteY316" fmla="*/ 968465 h 6281670"/>
                <a:gd name="connsiteX317" fmla="*/ 2432268 w 8613217"/>
                <a:gd name="connsiteY317" fmla="*/ 1045862 h 6281670"/>
                <a:gd name="connsiteX318" fmla="*/ 2435633 w 8613217"/>
                <a:gd name="connsiteY318" fmla="*/ 1055284 h 6281670"/>
                <a:gd name="connsiteX319" fmla="*/ 695895 w 8613217"/>
                <a:gd name="connsiteY319" fmla="*/ 1016922 h 6281670"/>
                <a:gd name="connsiteX320" fmla="*/ 692530 w 8613217"/>
                <a:gd name="connsiteY320" fmla="*/ 1005481 h 6281670"/>
                <a:gd name="connsiteX321" fmla="*/ 695895 w 8613217"/>
                <a:gd name="connsiteY321" fmla="*/ 1016922 h 6281670"/>
                <a:gd name="connsiteX322" fmla="*/ 4511205 w 8613217"/>
                <a:gd name="connsiteY322" fmla="*/ 6014042 h 6281670"/>
                <a:gd name="connsiteX323" fmla="*/ 4537452 w 8613217"/>
                <a:gd name="connsiteY323" fmla="*/ 5944049 h 6281670"/>
                <a:gd name="connsiteX324" fmla="*/ 4511205 w 8613217"/>
                <a:gd name="connsiteY324" fmla="*/ 6014042 h 6281670"/>
                <a:gd name="connsiteX325" fmla="*/ 4750797 w 8613217"/>
                <a:gd name="connsiteY325" fmla="*/ 5917128 h 6281670"/>
                <a:gd name="connsiteX326" fmla="*/ 4741375 w 8613217"/>
                <a:gd name="connsiteY326" fmla="*/ 5939338 h 6281670"/>
                <a:gd name="connsiteX327" fmla="*/ 4732626 w 8613217"/>
                <a:gd name="connsiteY327" fmla="*/ 5935300 h 6281670"/>
                <a:gd name="connsiteX328" fmla="*/ 4727915 w 8613217"/>
                <a:gd name="connsiteY328" fmla="*/ 5907706 h 6281670"/>
                <a:gd name="connsiteX329" fmla="*/ 4750797 w 8613217"/>
                <a:gd name="connsiteY329" fmla="*/ 5875402 h 6281670"/>
                <a:gd name="connsiteX330" fmla="*/ 4750797 w 8613217"/>
                <a:gd name="connsiteY330" fmla="*/ 5917128 h 6281670"/>
                <a:gd name="connsiteX331" fmla="*/ 4875978 w 8613217"/>
                <a:gd name="connsiteY331" fmla="*/ 5457461 h 6281670"/>
                <a:gd name="connsiteX332" fmla="*/ 4616868 w 8613217"/>
                <a:gd name="connsiteY332" fmla="*/ 5877421 h 6281670"/>
                <a:gd name="connsiteX333" fmla="*/ 4562354 w 8613217"/>
                <a:gd name="connsiteY333" fmla="*/ 5884824 h 6281670"/>
                <a:gd name="connsiteX334" fmla="*/ 4880015 w 8613217"/>
                <a:gd name="connsiteY334" fmla="*/ 5419772 h 6281670"/>
                <a:gd name="connsiteX335" fmla="*/ 4875978 w 8613217"/>
                <a:gd name="connsiteY335" fmla="*/ 5457461 h 6281670"/>
                <a:gd name="connsiteX336" fmla="*/ 5020675 w 8613217"/>
                <a:gd name="connsiteY336" fmla="*/ 5141145 h 6281670"/>
                <a:gd name="connsiteX337" fmla="*/ 4989717 w 8613217"/>
                <a:gd name="connsiteY337" fmla="*/ 5179506 h 6281670"/>
                <a:gd name="connsiteX338" fmla="*/ 4445922 w 8613217"/>
                <a:gd name="connsiteY338" fmla="*/ 5878767 h 6281670"/>
                <a:gd name="connsiteX339" fmla="*/ 4415637 w 8613217"/>
                <a:gd name="connsiteY339" fmla="*/ 5953471 h 6281670"/>
                <a:gd name="connsiteX340" fmla="*/ 4357085 w 8613217"/>
                <a:gd name="connsiteY340" fmla="*/ 6075286 h 6281670"/>
                <a:gd name="connsiteX341" fmla="*/ 4338240 w 8613217"/>
                <a:gd name="connsiteY341" fmla="*/ 6125762 h 6281670"/>
                <a:gd name="connsiteX342" fmla="*/ 4322761 w 8613217"/>
                <a:gd name="connsiteY342" fmla="*/ 6080671 h 6281670"/>
                <a:gd name="connsiteX343" fmla="*/ 4306609 w 8613217"/>
                <a:gd name="connsiteY343" fmla="*/ 6061826 h 6281670"/>
                <a:gd name="connsiteX344" fmla="*/ 4295168 w 8613217"/>
                <a:gd name="connsiteY344" fmla="*/ 6082689 h 6281670"/>
                <a:gd name="connsiteX345" fmla="*/ 4292475 w 8613217"/>
                <a:gd name="connsiteY345" fmla="*/ 6112302 h 6281670"/>
                <a:gd name="connsiteX346" fmla="*/ 4277669 w 8613217"/>
                <a:gd name="connsiteY346" fmla="*/ 6097496 h 6281670"/>
                <a:gd name="connsiteX347" fmla="*/ 4183447 w 8613217"/>
                <a:gd name="connsiteY347" fmla="*/ 5282478 h 6281670"/>
                <a:gd name="connsiteX348" fmla="*/ 4412945 w 8613217"/>
                <a:gd name="connsiteY348" fmla="*/ 4743394 h 6281670"/>
                <a:gd name="connsiteX349" fmla="*/ 5036828 w 8613217"/>
                <a:gd name="connsiteY349" fmla="*/ 3935106 h 6281670"/>
                <a:gd name="connsiteX350" fmla="*/ 5054999 w 8613217"/>
                <a:gd name="connsiteY350" fmla="*/ 3966064 h 6281670"/>
                <a:gd name="connsiteX351" fmla="*/ 5020675 w 8613217"/>
                <a:gd name="connsiteY35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504378 w 8613217"/>
                <a:gd name="connsiteY162" fmla="*/ 2605906 h 6281670"/>
                <a:gd name="connsiteX163" fmla="*/ 3733875 w 8613217"/>
                <a:gd name="connsiteY163" fmla="*/ 3249979 h 6281670"/>
                <a:gd name="connsiteX164" fmla="*/ 3823385 w 8613217"/>
                <a:gd name="connsiteY164" fmla="*/ 4359777 h 6281670"/>
                <a:gd name="connsiteX165" fmla="*/ 3816655 w 8613217"/>
                <a:gd name="connsiteY165" fmla="*/ 4369199 h 6281670"/>
                <a:gd name="connsiteX166" fmla="*/ 3800503 w 8613217"/>
                <a:gd name="connsiteY166" fmla="*/ 4322761 h 6281670"/>
                <a:gd name="connsiteX167" fmla="*/ 3407464 w 8613217"/>
                <a:gd name="connsiteY167" fmla="*/ 3663208 h 6281670"/>
                <a:gd name="connsiteX168" fmla="*/ 2516395 w 8613217"/>
                <a:gd name="connsiteY168" fmla="*/ 2980101 h 6281670"/>
                <a:gd name="connsiteX169" fmla="*/ 2502934 w 8613217"/>
                <a:gd name="connsiteY169" fmla="*/ 2971351 h 6281670"/>
                <a:gd name="connsiteX170" fmla="*/ 2390541 w 8613217"/>
                <a:gd name="connsiteY170" fmla="*/ 2898666 h 6281670"/>
                <a:gd name="connsiteX171" fmla="*/ 2247863 w 8613217"/>
                <a:gd name="connsiteY171" fmla="*/ 2802425 h 6281670"/>
                <a:gd name="connsiteX172" fmla="*/ 2055381 w 8613217"/>
                <a:gd name="connsiteY172" fmla="*/ 2665131 h 6281670"/>
                <a:gd name="connsiteX173" fmla="*/ 1471879 w 8613217"/>
                <a:gd name="connsiteY173" fmla="*/ 2148930 h 6281670"/>
                <a:gd name="connsiteX174" fmla="*/ 1461111 w 8613217"/>
                <a:gd name="connsiteY174" fmla="*/ 2109895 h 6281670"/>
                <a:gd name="connsiteX175" fmla="*/ 1501492 w 8613217"/>
                <a:gd name="connsiteY175" fmla="*/ 1918759 h 6281670"/>
                <a:gd name="connsiteX176" fmla="*/ 1395155 w 8613217"/>
                <a:gd name="connsiteY176" fmla="*/ 1570812 h 6281670"/>
                <a:gd name="connsiteX177" fmla="*/ 937507 w 8613217"/>
                <a:gd name="connsiteY177" fmla="*/ 860783 h 6281670"/>
                <a:gd name="connsiteX178" fmla="*/ 682435 w 8613217"/>
                <a:gd name="connsiteY178" fmla="*/ 471109 h 6281670"/>
                <a:gd name="connsiteX179" fmla="*/ 590905 w 8613217"/>
                <a:gd name="connsiteY179" fmla="*/ 214691 h 6281670"/>
                <a:gd name="connsiteX180" fmla="*/ 581483 w 8613217"/>
                <a:gd name="connsiteY180" fmla="*/ 222767 h 6281670"/>
                <a:gd name="connsiteX181" fmla="*/ 555909 w 8613217"/>
                <a:gd name="connsiteY181" fmla="*/ 262475 h 6281670"/>
                <a:gd name="connsiteX182" fmla="*/ 423998 w 8613217"/>
                <a:gd name="connsiteY182" fmla="*/ 619845 h 6281670"/>
                <a:gd name="connsiteX183" fmla="*/ 443515 w 8613217"/>
                <a:gd name="connsiteY183" fmla="*/ 1227575 h 6281670"/>
                <a:gd name="connsiteX184" fmla="*/ 806942 w 8613217"/>
                <a:gd name="connsiteY184" fmla="*/ 1996156 h 6281670"/>
                <a:gd name="connsiteX185" fmla="*/ 1087589 w 8613217"/>
                <a:gd name="connsiteY185" fmla="*/ 2216231 h 6281670"/>
                <a:gd name="connsiteX186" fmla="*/ 1317086 w 8613217"/>
                <a:gd name="connsiteY186" fmla="*/ 2233729 h 6281670"/>
                <a:gd name="connsiteX187" fmla="*/ 1327181 w 8613217"/>
                <a:gd name="connsiteY187" fmla="*/ 2198060 h 6281670"/>
                <a:gd name="connsiteX188" fmla="*/ 816364 w 8613217"/>
                <a:gd name="connsiteY188" fmla="*/ 1324489 h 6281670"/>
                <a:gd name="connsiteX189" fmla="*/ 702625 w 8613217"/>
                <a:gd name="connsiteY189" fmla="*/ 1031056 h 6281670"/>
                <a:gd name="connsiteX190" fmla="*/ 767908 w 8613217"/>
                <a:gd name="connsiteY190" fmla="*/ 1173061 h 6281670"/>
                <a:gd name="connsiteX191" fmla="*/ 1444285 w 8613217"/>
                <a:gd name="connsiteY191" fmla="*/ 2226326 h 6281670"/>
                <a:gd name="connsiteX192" fmla="*/ 2209501 w 8613217"/>
                <a:gd name="connsiteY192" fmla="*/ 2876457 h 6281670"/>
                <a:gd name="connsiteX193" fmla="*/ 2308434 w 8613217"/>
                <a:gd name="connsiteY193" fmla="*/ 2939720 h 6281670"/>
                <a:gd name="connsiteX194" fmla="*/ 2340738 w 8613217"/>
                <a:gd name="connsiteY194" fmla="*/ 2972025 h 6281670"/>
                <a:gd name="connsiteX195" fmla="*/ 2302377 w 8613217"/>
                <a:gd name="connsiteY195" fmla="*/ 2972025 h 6281670"/>
                <a:gd name="connsiteX196" fmla="*/ 2266034 w 8613217"/>
                <a:gd name="connsiteY196" fmla="*/ 2967313 h 6281670"/>
                <a:gd name="connsiteX197" fmla="*/ 1817807 w 8613217"/>
                <a:gd name="connsiteY197" fmla="*/ 3025866 h 6281670"/>
                <a:gd name="connsiteX198" fmla="*/ 1007500 w 8613217"/>
                <a:gd name="connsiteY198" fmla="*/ 3309877 h 6281670"/>
                <a:gd name="connsiteX199" fmla="*/ 960389 w 8613217"/>
                <a:gd name="connsiteY199" fmla="*/ 3293725 h 6281670"/>
                <a:gd name="connsiteX200" fmla="*/ 446207 w 8613217"/>
                <a:gd name="connsiteY200" fmla="*/ 3134221 h 6281670"/>
                <a:gd name="connsiteX201" fmla="*/ 217383 w 8613217"/>
                <a:gd name="connsiteY201" fmla="*/ 3227096 h 6281670"/>
                <a:gd name="connsiteX202" fmla="*/ 0 w 8613217"/>
                <a:gd name="connsiteY202" fmla="*/ 3236518 h 6281670"/>
                <a:gd name="connsiteX203" fmla="*/ 0 w 8613217"/>
                <a:gd name="connsiteY203" fmla="*/ 3330740 h 6281670"/>
                <a:gd name="connsiteX204" fmla="*/ 9422 w 8613217"/>
                <a:gd name="connsiteY204" fmla="*/ 3346892 h 6281670"/>
                <a:gd name="connsiteX205" fmla="*/ 255072 w 8613217"/>
                <a:gd name="connsiteY205" fmla="*/ 3717723 h 6281670"/>
                <a:gd name="connsiteX206" fmla="*/ 747044 w 8613217"/>
                <a:gd name="connsiteY206" fmla="*/ 3826078 h 6281670"/>
                <a:gd name="connsiteX207" fmla="*/ 1016249 w 8613217"/>
                <a:gd name="connsiteY207" fmla="*/ 3490244 h 6281670"/>
                <a:gd name="connsiteX208" fmla="*/ 981253 w 8613217"/>
                <a:gd name="connsiteY208" fmla="*/ 3461305 h 6281670"/>
                <a:gd name="connsiteX209" fmla="*/ 563312 w 8613217"/>
                <a:gd name="connsiteY209" fmla="*/ 3490917 h 6281670"/>
                <a:gd name="connsiteX210" fmla="*/ 390347 w 8613217"/>
                <a:gd name="connsiteY210" fmla="*/ 3460632 h 6281670"/>
                <a:gd name="connsiteX211" fmla="*/ 489953 w 8613217"/>
                <a:gd name="connsiteY211" fmla="*/ 3463997 h 6281670"/>
                <a:gd name="connsiteX212" fmla="*/ 903183 w 8613217"/>
                <a:gd name="connsiteY212" fmla="*/ 3408137 h 6281670"/>
                <a:gd name="connsiteX213" fmla="*/ 1043170 w 8613217"/>
                <a:gd name="connsiteY213" fmla="*/ 3372467 h 6281670"/>
                <a:gd name="connsiteX214" fmla="*/ 1508895 w 8613217"/>
                <a:gd name="connsiteY214" fmla="*/ 3218347 h 6281670"/>
                <a:gd name="connsiteX215" fmla="*/ 1912029 w 8613217"/>
                <a:gd name="connsiteY215" fmla="*/ 3101243 h 6281670"/>
                <a:gd name="connsiteX216" fmla="*/ 1912029 w 8613217"/>
                <a:gd name="connsiteY216" fmla="*/ 3101243 h 6281670"/>
                <a:gd name="connsiteX217" fmla="*/ 1924816 w 8613217"/>
                <a:gd name="connsiteY217" fmla="*/ 3099224 h 6281670"/>
                <a:gd name="connsiteX218" fmla="*/ 1986061 w 8613217"/>
                <a:gd name="connsiteY218" fmla="*/ 3087783 h 6281670"/>
                <a:gd name="connsiteX219" fmla="*/ 1992791 w 8613217"/>
                <a:gd name="connsiteY219" fmla="*/ 3087110 h 6281670"/>
                <a:gd name="connsiteX220" fmla="*/ 2087013 w 8613217"/>
                <a:gd name="connsiteY220" fmla="*/ 3074322 h 6281670"/>
                <a:gd name="connsiteX221" fmla="*/ 2113933 w 8613217"/>
                <a:gd name="connsiteY221" fmla="*/ 3072976 h 6281670"/>
                <a:gd name="connsiteX222" fmla="*/ 2118644 w 8613217"/>
                <a:gd name="connsiteY222" fmla="*/ 3064227 h 6281670"/>
                <a:gd name="connsiteX223" fmla="*/ 2257958 w 8613217"/>
                <a:gd name="connsiteY223" fmla="*/ 3064227 h 6281670"/>
                <a:gd name="connsiteX224" fmla="*/ 2262669 w 8613217"/>
                <a:gd name="connsiteY224" fmla="*/ 3072976 h 6281670"/>
                <a:gd name="connsiteX225" fmla="*/ 2434960 w 8613217"/>
                <a:gd name="connsiteY225" fmla="*/ 3101243 h 6281670"/>
                <a:gd name="connsiteX226" fmla="*/ 2635518 w 8613217"/>
                <a:gd name="connsiteY226" fmla="*/ 3164506 h 6281670"/>
                <a:gd name="connsiteX227" fmla="*/ 3038653 w 8613217"/>
                <a:gd name="connsiteY227" fmla="*/ 3453902 h 6281670"/>
                <a:gd name="connsiteX228" fmla="*/ 3580428 w 8613217"/>
                <a:gd name="connsiteY228" fmla="*/ 4087880 h 6281670"/>
                <a:gd name="connsiteX229" fmla="*/ 3776274 w 8613217"/>
                <a:gd name="connsiteY229" fmla="*/ 4626290 h 6281670"/>
                <a:gd name="connsiteX230" fmla="*/ 3813963 w 8613217"/>
                <a:gd name="connsiteY230" fmla="*/ 4802619 h 6281670"/>
                <a:gd name="connsiteX231" fmla="*/ 3811944 w 8613217"/>
                <a:gd name="connsiteY231" fmla="*/ 5407658 h 6281670"/>
                <a:gd name="connsiteX232" fmla="*/ 3881265 w 8613217"/>
                <a:gd name="connsiteY232" fmla="*/ 5874056 h 6281670"/>
                <a:gd name="connsiteX233" fmla="*/ 3879919 w 8613217"/>
                <a:gd name="connsiteY233" fmla="*/ 5898957 h 6281670"/>
                <a:gd name="connsiteX234" fmla="*/ 3757430 w 8613217"/>
                <a:gd name="connsiteY234" fmla="*/ 5946068 h 6281670"/>
                <a:gd name="connsiteX235" fmla="*/ 3743970 w 8613217"/>
                <a:gd name="connsiteY235" fmla="*/ 6053750 h 6281670"/>
                <a:gd name="connsiteX236" fmla="*/ 3803195 w 8613217"/>
                <a:gd name="connsiteY236" fmla="*/ 6092112 h 6281670"/>
                <a:gd name="connsiteX237" fmla="*/ 3896071 w 8613217"/>
                <a:gd name="connsiteY237" fmla="*/ 6023464 h 6281670"/>
                <a:gd name="connsiteX238" fmla="*/ 3920972 w 8613217"/>
                <a:gd name="connsiteY238" fmla="*/ 5996544 h 6281670"/>
                <a:gd name="connsiteX239" fmla="*/ 3918953 w 8613217"/>
                <a:gd name="connsiteY239" fmla="*/ 6053077 h 6281670"/>
                <a:gd name="connsiteX240" fmla="*/ 3931741 w 8613217"/>
                <a:gd name="connsiteY240" fmla="*/ 6077978 h 6281670"/>
                <a:gd name="connsiteX241" fmla="*/ 3951931 w 8613217"/>
                <a:gd name="connsiteY241" fmla="*/ 6055769 h 6281670"/>
                <a:gd name="connsiteX242" fmla="*/ 3972121 w 8613217"/>
                <a:gd name="connsiteY242" fmla="*/ 5988468 h 6281670"/>
                <a:gd name="connsiteX243" fmla="*/ 3994331 w 8613217"/>
                <a:gd name="connsiteY243" fmla="*/ 5968277 h 6281670"/>
                <a:gd name="connsiteX244" fmla="*/ 4005099 w 8613217"/>
                <a:gd name="connsiteY244" fmla="*/ 5995198 h 6281670"/>
                <a:gd name="connsiteX245" fmla="*/ 4071054 w 8613217"/>
                <a:gd name="connsiteY245" fmla="*/ 6040290 h 6281670"/>
                <a:gd name="connsiteX246" fmla="*/ 4100667 w 8613217"/>
                <a:gd name="connsiteY246" fmla="*/ 6026829 h 6281670"/>
                <a:gd name="connsiteX247" fmla="*/ 4110089 w 8613217"/>
                <a:gd name="connsiteY247" fmla="*/ 5993179 h 6281670"/>
                <a:gd name="connsiteX248" fmla="*/ 4124895 w 8613217"/>
                <a:gd name="connsiteY248" fmla="*/ 6032214 h 6281670"/>
                <a:gd name="connsiteX249" fmla="*/ 4117492 w 8613217"/>
                <a:gd name="connsiteY249" fmla="*/ 6106918 h 6281670"/>
                <a:gd name="connsiteX250" fmla="*/ 4080476 w 8613217"/>
                <a:gd name="connsiteY250" fmla="*/ 6141242 h 6281670"/>
                <a:gd name="connsiteX251" fmla="*/ 4176717 w 8613217"/>
                <a:gd name="connsiteY251" fmla="*/ 6189025 h 6281670"/>
                <a:gd name="connsiteX252" fmla="*/ 4170660 w 8613217"/>
                <a:gd name="connsiteY252" fmla="*/ 6271133 h 6281670"/>
                <a:gd name="connsiteX253" fmla="*/ 4195562 w 8613217"/>
                <a:gd name="connsiteY253" fmla="*/ 6277863 h 6281670"/>
                <a:gd name="connsiteX254" fmla="*/ 4261517 w 8613217"/>
                <a:gd name="connsiteY254" fmla="*/ 6267768 h 6281670"/>
                <a:gd name="connsiteX255" fmla="*/ 4289784 w 8613217"/>
                <a:gd name="connsiteY255" fmla="*/ 6247578 h 6281670"/>
                <a:gd name="connsiteX256" fmla="*/ 4295840 w 8613217"/>
                <a:gd name="connsiteY256" fmla="*/ 6204505 h 6281670"/>
                <a:gd name="connsiteX257" fmla="*/ 4305936 w 8613217"/>
                <a:gd name="connsiteY257" fmla="*/ 6182969 h 6281670"/>
                <a:gd name="connsiteX258" fmla="*/ 4324107 w 8613217"/>
                <a:gd name="connsiteY258" fmla="*/ 6199794 h 6281670"/>
                <a:gd name="connsiteX259" fmla="*/ 4336894 w 8613217"/>
                <a:gd name="connsiteY259" fmla="*/ 6230752 h 6281670"/>
                <a:gd name="connsiteX260" fmla="*/ 4342951 w 8613217"/>
                <a:gd name="connsiteY260" fmla="*/ 6226714 h 6281670"/>
                <a:gd name="connsiteX261" fmla="*/ 4369872 w 8613217"/>
                <a:gd name="connsiteY261" fmla="*/ 6185660 h 6281670"/>
                <a:gd name="connsiteX262" fmla="*/ 4382659 w 8613217"/>
                <a:gd name="connsiteY262" fmla="*/ 6234791 h 6281670"/>
                <a:gd name="connsiteX263" fmla="*/ 4406888 w 8613217"/>
                <a:gd name="connsiteY263" fmla="*/ 6265749 h 6281670"/>
                <a:gd name="connsiteX264" fmla="*/ 4484284 w 8613217"/>
                <a:gd name="connsiteY264" fmla="*/ 6275171 h 6281670"/>
                <a:gd name="connsiteX265" fmla="*/ 4499090 w 8613217"/>
                <a:gd name="connsiteY265" fmla="*/ 6272479 h 6281670"/>
                <a:gd name="connsiteX266" fmla="*/ 4512551 w 8613217"/>
                <a:gd name="connsiteY266" fmla="*/ 6181622 h 6281670"/>
                <a:gd name="connsiteX267" fmla="*/ 4572449 w 8613217"/>
                <a:gd name="connsiteY267" fmla="*/ 6153356 h 6281670"/>
                <a:gd name="connsiteX268" fmla="*/ 4575814 w 8613217"/>
                <a:gd name="connsiteY268" fmla="*/ 6127781 h 6281670"/>
                <a:gd name="connsiteX269" fmla="*/ 4538125 w 8613217"/>
                <a:gd name="connsiteY269" fmla="*/ 6076633 h 6281670"/>
                <a:gd name="connsiteX270" fmla="*/ 4536779 w 8613217"/>
                <a:gd name="connsiteY270" fmla="*/ 6042309 h 6281670"/>
                <a:gd name="connsiteX271" fmla="*/ 4573122 w 8613217"/>
                <a:gd name="connsiteY271" fmla="*/ 6032214 h 6281670"/>
                <a:gd name="connsiteX272" fmla="*/ 4637731 w 8613217"/>
                <a:gd name="connsiteY272" fmla="*/ 6051058 h 6281670"/>
                <a:gd name="connsiteX273" fmla="*/ 4665997 w 8613217"/>
                <a:gd name="connsiteY273" fmla="*/ 6029522 h 6281670"/>
                <a:gd name="connsiteX274" fmla="*/ 4665997 w 8613217"/>
                <a:gd name="connsiteY274" fmla="*/ 5985776 h 6281670"/>
                <a:gd name="connsiteX275" fmla="*/ 4681477 w 8613217"/>
                <a:gd name="connsiteY275" fmla="*/ 5966931 h 6281670"/>
                <a:gd name="connsiteX276" fmla="*/ 4701667 w 8613217"/>
                <a:gd name="connsiteY276" fmla="*/ 5981065 h 6281670"/>
                <a:gd name="connsiteX277" fmla="*/ 4724550 w 8613217"/>
                <a:gd name="connsiteY277" fmla="*/ 6054423 h 6281670"/>
                <a:gd name="connsiteX278" fmla="*/ 4743394 w 8613217"/>
                <a:gd name="connsiteY278" fmla="*/ 6073268 h 6281670"/>
                <a:gd name="connsiteX279" fmla="*/ 4752143 w 8613217"/>
                <a:gd name="connsiteY279" fmla="*/ 6050385 h 6281670"/>
                <a:gd name="connsiteX280" fmla="*/ 4752143 w 8613217"/>
                <a:gd name="connsiteY280" fmla="*/ 5996544 h 6281670"/>
                <a:gd name="connsiteX281" fmla="*/ 4800600 w 8613217"/>
                <a:gd name="connsiteY281" fmla="*/ 6046347 h 6281670"/>
                <a:gd name="connsiteX282" fmla="*/ 4859825 w 8613217"/>
                <a:gd name="connsiteY282" fmla="*/ 6088747 h 6281670"/>
                <a:gd name="connsiteX283" fmla="*/ 4932511 w 8613217"/>
                <a:gd name="connsiteY283" fmla="*/ 6036252 h 6281670"/>
                <a:gd name="connsiteX284" fmla="*/ 4919050 w 8613217"/>
                <a:gd name="connsiteY284" fmla="*/ 5940011 h 6281670"/>
                <a:gd name="connsiteX285" fmla="*/ 4830213 w 8613217"/>
                <a:gd name="connsiteY285" fmla="*/ 5933281 h 6281670"/>
                <a:gd name="connsiteX286" fmla="*/ 4779064 w 8613217"/>
                <a:gd name="connsiteY286" fmla="*/ 5876074 h 6281670"/>
                <a:gd name="connsiteX287" fmla="*/ 4778391 w 8613217"/>
                <a:gd name="connsiteY287" fmla="*/ 5829637 h 6281670"/>
                <a:gd name="connsiteX288" fmla="*/ 5091342 w 8613217"/>
                <a:gd name="connsiteY288" fmla="*/ 5236712 h 6281670"/>
                <a:gd name="connsiteX289" fmla="*/ 5116243 w 8613217"/>
                <a:gd name="connsiteY289" fmla="*/ 5202389 h 6281670"/>
                <a:gd name="connsiteX290" fmla="*/ 5269690 w 8613217"/>
                <a:gd name="connsiteY290" fmla="*/ 5086631 h 6281670"/>
                <a:gd name="connsiteX291" fmla="*/ 5744837 w 8613217"/>
                <a:gd name="connsiteY291" fmla="*/ 4795889 h 6281670"/>
                <a:gd name="connsiteX292" fmla="*/ 5814830 w 8613217"/>
                <a:gd name="connsiteY292" fmla="*/ 4775699 h 6281670"/>
                <a:gd name="connsiteX293" fmla="*/ 6103553 w 8613217"/>
                <a:gd name="connsiteY293" fmla="*/ 4765603 h 6281670"/>
                <a:gd name="connsiteX294" fmla="*/ 7086824 w 8613217"/>
                <a:gd name="connsiteY294" fmla="*/ 4811369 h 6281670"/>
                <a:gd name="connsiteX295" fmla="*/ 7489959 w 8613217"/>
                <a:gd name="connsiteY295" fmla="*/ 4805311 h 6281670"/>
                <a:gd name="connsiteX296" fmla="*/ 7516880 w 8613217"/>
                <a:gd name="connsiteY296" fmla="*/ 4801946 h 6281670"/>
                <a:gd name="connsiteX297" fmla="*/ 7536397 w 8613217"/>
                <a:gd name="connsiteY297" fmla="*/ 4800600 h 6281670"/>
                <a:gd name="connsiteX298" fmla="*/ 7619850 w 8613217"/>
                <a:gd name="connsiteY298" fmla="*/ 4791178 h 6281670"/>
                <a:gd name="connsiteX299" fmla="*/ 7661577 w 8613217"/>
                <a:gd name="connsiteY299" fmla="*/ 4813388 h 6281670"/>
                <a:gd name="connsiteX300" fmla="*/ 7920014 w 8613217"/>
                <a:gd name="connsiteY300" fmla="*/ 5004523 h 6281670"/>
                <a:gd name="connsiteX301" fmla="*/ 8354780 w 8613217"/>
                <a:gd name="connsiteY301" fmla="*/ 4830886 h 6281670"/>
                <a:gd name="connsiteX302" fmla="*/ 8579567 w 8613217"/>
                <a:gd name="connsiteY302" fmla="*/ 4409580 h 6281670"/>
                <a:gd name="connsiteX303" fmla="*/ 8613217 w 8613217"/>
                <a:gd name="connsiteY303" fmla="*/ 4250076 h 6281670"/>
                <a:gd name="connsiteX304" fmla="*/ 8613217 w 8613217"/>
                <a:gd name="connsiteY304" fmla="*/ 4196235 h 6281670"/>
                <a:gd name="connsiteX305" fmla="*/ 8420062 w 8613217"/>
                <a:gd name="connsiteY305" fmla="*/ 4211041 h 6281670"/>
                <a:gd name="connsiteX306" fmla="*/ 4571776 w 8613217"/>
                <a:gd name="connsiteY306" fmla="*/ 915970 h 6281670"/>
                <a:gd name="connsiteX307" fmla="*/ 4583890 w 8613217"/>
                <a:gd name="connsiteY307" fmla="*/ 888377 h 6281670"/>
                <a:gd name="connsiteX308" fmla="*/ 4571776 w 8613217"/>
                <a:gd name="connsiteY308" fmla="*/ 915970 h 6281670"/>
                <a:gd name="connsiteX309" fmla="*/ 2362948 w 8613217"/>
                <a:gd name="connsiteY309" fmla="*/ 965100 h 6281670"/>
                <a:gd name="connsiteX310" fmla="*/ 2363621 w 8613217"/>
                <a:gd name="connsiteY310" fmla="*/ 962408 h 6281670"/>
                <a:gd name="connsiteX311" fmla="*/ 2368332 w 8613217"/>
                <a:gd name="connsiteY311" fmla="*/ 967119 h 6281670"/>
                <a:gd name="connsiteX312" fmla="*/ 2362948 w 8613217"/>
                <a:gd name="connsiteY312" fmla="*/ 965100 h 6281670"/>
                <a:gd name="connsiteX313" fmla="*/ 2435633 w 8613217"/>
                <a:gd name="connsiteY313" fmla="*/ 1055284 h 6281670"/>
                <a:gd name="connsiteX314" fmla="*/ 2426211 w 8613217"/>
                <a:gd name="connsiteY314" fmla="*/ 1053265 h 6281670"/>
                <a:gd name="connsiteX315" fmla="*/ 2370351 w 8613217"/>
                <a:gd name="connsiteY315" fmla="*/ 968465 h 6281670"/>
                <a:gd name="connsiteX316" fmla="*/ 2432268 w 8613217"/>
                <a:gd name="connsiteY316" fmla="*/ 1045862 h 6281670"/>
                <a:gd name="connsiteX317" fmla="*/ 2435633 w 8613217"/>
                <a:gd name="connsiteY317" fmla="*/ 1055284 h 6281670"/>
                <a:gd name="connsiteX318" fmla="*/ 695895 w 8613217"/>
                <a:gd name="connsiteY318" fmla="*/ 1016922 h 6281670"/>
                <a:gd name="connsiteX319" fmla="*/ 692530 w 8613217"/>
                <a:gd name="connsiteY319" fmla="*/ 1005481 h 6281670"/>
                <a:gd name="connsiteX320" fmla="*/ 695895 w 8613217"/>
                <a:gd name="connsiteY320" fmla="*/ 1016922 h 6281670"/>
                <a:gd name="connsiteX321" fmla="*/ 4511205 w 8613217"/>
                <a:gd name="connsiteY321" fmla="*/ 6014042 h 6281670"/>
                <a:gd name="connsiteX322" fmla="*/ 4537452 w 8613217"/>
                <a:gd name="connsiteY322" fmla="*/ 5944049 h 6281670"/>
                <a:gd name="connsiteX323" fmla="*/ 4511205 w 8613217"/>
                <a:gd name="connsiteY323" fmla="*/ 6014042 h 6281670"/>
                <a:gd name="connsiteX324" fmla="*/ 4750797 w 8613217"/>
                <a:gd name="connsiteY324" fmla="*/ 5917128 h 6281670"/>
                <a:gd name="connsiteX325" fmla="*/ 4741375 w 8613217"/>
                <a:gd name="connsiteY325" fmla="*/ 5939338 h 6281670"/>
                <a:gd name="connsiteX326" fmla="*/ 4732626 w 8613217"/>
                <a:gd name="connsiteY326" fmla="*/ 5935300 h 6281670"/>
                <a:gd name="connsiteX327" fmla="*/ 4727915 w 8613217"/>
                <a:gd name="connsiteY327" fmla="*/ 5907706 h 6281670"/>
                <a:gd name="connsiteX328" fmla="*/ 4750797 w 8613217"/>
                <a:gd name="connsiteY328" fmla="*/ 5875402 h 6281670"/>
                <a:gd name="connsiteX329" fmla="*/ 4750797 w 8613217"/>
                <a:gd name="connsiteY329" fmla="*/ 5917128 h 6281670"/>
                <a:gd name="connsiteX330" fmla="*/ 4875978 w 8613217"/>
                <a:gd name="connsiteY330" fmla="*/ 5457461 h 6281670"/>
                <a:gd name="connsiteX331" fmla="*/ 4616868 w 8613217"/>
                <a:gd name="connsiteY331" fmla="*/ 5877421 h 6281670"/>
                <a:gd name="connsiteX332" fmla="*/ 4562354 w 8613217"/>
                <a:gd name="connsiteY332" fmla="*/ 5884824 h 6281670"/>
                <a:gd name="connsiteX333" fmla="*/ 4880015 w 8613217"/>
                <a:gd name="connsiteY333" fmla="*/ 5419772 h 6281670"/>
                <a:gd name="connsiteX334" fmla="*/ 4875978 w 8613217"/>
                <a:gd name="connsiteY334" fmla="*/ 5457461 h 6281670"/>
                <a:gd name="connsiteX335" fmla="*/ 5020675 w 8613217"/>
                <a:gd name="connsiteY335" fmla="*/ 5141145 h 6281670"/>
                <a:gd name="connsiteX336" fmla="*/ 4989717 w 8613217"/>
                <a:gd name="connsiteY336" fmla="*/ 5179506 h 6281670"/>
                <a:gd name="connsiteX337" fmla="*/ 4445922 w 8613217"/>
                <a:gd name="connsiteY337" fmla="*/ 5878767 h 6281670"/>
                <a:gd name="connsiteX338" fmla="*/ 4415637 w 8613217"/>
                <a:gd name="connsiteY338" fmla="*/ 5953471 h 6281670"/>
                <a:gd name="connsiteX339" fmla="*/ 4357085 w 8613217"/>
                <a:gd name="connsiteY339" fmla="*/ 6075286 h 6281670"/>
                <a:gd name="connsiteX340" fmla="*/ 4338240 w 8613217"/>
                <a:gd name="connsiteY340" fmla="*/ 6125762 h 6281670"/>
                <a:gd name="connsiteX341" fmla="*/ 4322761 w 8613217"/>
                <a:gd name="connsiteY341" fmla="*/ 6080671 h 6281670"/>
                <a:gd name="connsiteX342" fmla="*/ 4306609 w 8613217"/>
                <a:gd name="connsiteY342" fmla="*/ 6061826 h 6281670"/>
                <a:gd name="connsiteX343" fmla="*/ 4295168 w 8613217"/>
                <a:gd name="connsiteY343" fmla="*/ 6082689 h 6281670"/>
                <a:gd name="connsiteX344" fmla="*/ 4292475 w 8613217"/>
                <a:gd name="connsiteY344" fmla="*/ 6112302 h 6281670"/>
                <a:gd name="connsiteX345" fmla="*/ 4277669 w 8613217"/>
                <a:gd name="connsiteY345" fmla="*/ 6097496 h 6281670"/>
                <a:gd name="connsiteX346" fmla="*/ 4183447 w 8613217"/>
                <a:gd name="connsiteY346" fmla="*/ 5282478 h 6281670"/>
                <a:gd name="connsiteX347" fmla="*/ 4412945 w 8613217"/>
                <a:gd name="connsiteY347" fmla="*/ 4743394 h 6281670"/>
                <a:gd name="connsiteX348" fmla="*/ 5036828 w 8613217"/>
                <a:gd name="connsiteY348" fmla="*/ 3935106 h 6281670"/>
                <a:gd name="connsiteX349" fmla="*/ 5054999 w 8613217"/>
                <a:gd name="connsiteY349" fmla="*/ 3966064 h 6281670"/>
                <a:gd name="connsiteX350" fmla="*/ 5020675 w 8613217"/>
                <a:gd name="connsiteY35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504378 w 8613217"/>
                <a:gd name="connsiteY161" fmla="*/ 2605906 h 6281670"/>
                <a:gd name="connsiteX162" fmla="*/ 3733875 w 8613217"/>
                <a:gd name="connsiteY162" fmla="*/ 3249979 h 6281670"/>
                <a:gd name="connsiteX163" fmla="*/ 3823385 w 8613217"/>
                <a:gd name="connsiteY163" fmla="*/ 4359777 h 6281670"/>
                <a:gd name="connsiteX164" fmla="*/ 3816655 w 8613217"/>
                <a:gd name="connsiteY164" fmla="*/ 4369199 h 6281670"/>
                <a:gd name="connsiteX165" fmla="*/ 3800503 w 8613217"/>
                <a:gd name="connsiteY165" fmla="*/ 4322761 h 6281670"/>
                <a:gd name="connsiteX166" fmla="*/ 3407464 w 8613217"/>
                <a:gd name="connsiteY166" fmla="*/ 3663208 h 6281670"/>
                <a:gd name="connsiteX167" fmla="*/ 2516395 w 8613217"/>
                <a:gd name="connsiteY167" fmla="*/ 2980101 h 6281670"/>
                <a:gd name="connsiteX168" fmla="*/ 2502934 w 8613217"/>
                <a:gd name="connsiteY168" fmla="*/ 2971351 h 6281670"/>
                <a:gd name="connsiteX169" fmla="*/ 2390541 w 8613217"/>
                <a:gd name="connsiteY169" fmla="*/ 2898666 h 6281670"/>
                <a:gd name="connsiteX170" fmla="*/ 2247863 w 8613217"/>
                <a:gd name="connsiteY170" fmla="*/ 2802425 h 6281670"/>
                <a:gd name="connsiteX171" fmla="*/ 2055381 w 8613217"/>
                <a:gd name="connsiteY171" fmla="*/ 2665131 h 6281670"/>
                <a:gd name="connsiteX172" fmla="*/ 1471879 w 8613217"/>
                <a:gd name="connsiteY172" fmla="*/ 2148930 h 6281670"/>
                <a:gd name="connsiteX173" fmla="*/ 1461111 w 8613217"/>
                <a:gd name="connsiteY173" fmla="*/ 2109895 h 6281670"/>
                <a:gd name="connsiteX174" fmla="*/ 1501492 w 8613217"/>
                <a:gd name="connsiteY174" fmla="*/ 1918759 h 6281670"/>
                <a:gd name="connsiteX175" fmla="*/ 1395155 w 8613217"/>
                <a:gd name="connsiteY175" fmla="*/ 1570812 h 6281670"/>
                <a:gd name="connsiteX176" fmla="*/ 937507 w 8613217"/>
                <a:gd name="connsiteY176" fmla="*/ 860783 h 6281670"/>
                <a:gd name="connsiteX177" fmla="*/ 682435 w 8613217"/>
                <a:gd name="connsiteY177" fmla="*/ 471109 h 6281670"/>
                <a:gd name="connsiteX178" fmla="*/ 590905 w 8613217"/>
                <a:gd name="connsiteY178" fmla="*/ 214691 h 6281670"/>
                <a:gd name="connsiteX179" fmla="*/ 581483 w 8613217"/>
                <a:gd name="connsiteY179" fmla="*/ 222767 h 6281670"/>
                <a:gd name="connsiteX180" fmla="*/ 555909 w 8613217"/>
                <a:gd name="connsiteY180" fmla="*/ 262475 h 6281670"/>
                <a:gd name="connsiteX181" fmla="*/ 423998 w 8613217"/>
                <a:gd name="connsiteY181" fmla="*/ 619845 h 6281670"/>
                <a:gd name="connsiteX182" fmla="*/ 443515 w 8613217"/>
                <a:gd name="connsiteY182" fmla="*/ 1227575 h 6281670"/>
                <a:gd name="connsiteX183" fmla="*/ 806942 w 8613217"/>
                <a:gd name="connsiteY183" fmla="*/ 1996156 h 6281670"/>
                <a:gd name="connsiteX184" fmla="*/ 1087589 w 8613217"/>
                <a:gd name="connsiteY184" fmla="*/ 2216231 h 6281670"/>
                <a:gd name="connsiteX185" fmla="*/ 1317086 w 8613217"/>
                <a:gd name="connsiteY185" fmla="*/ 2233729 h 6281670"/>
                <a:gd name="connsiteX186" fmla="*/ 1327181 w 8613217"/>
                <a:gd name="connsiteY186" fmla="*/ 2198060 h 6281670"/>
                <a:gd name="connsiteX187" fmla="*/ 816364 w 8613217"/>
                <a:gd name="connsiteY187" fmla="*/ 1324489 h 6281670"/>
                <a:gd name="connsiteX188" fmla="*/ 702625 w 8613217"/>
                <a:gd name="connsiteY188" fmla="*/ 1031056 h 6281670"/>
                <a:gd name="connsiteX189" fmla="*/ 767908 w 8613217"/>
                <a:gd name="connsiteY189" fmla="*/ 1173061 h 6281670"/>
                <a:gd name="connsiteX190" fmla="*/ 1444285 w 8613217"/>
                <a:gd name="connsiteY190" fmla="*/ 2226326 h 6281670"/>
                <a:gd name="connsiteX191" fmla="*/ 2209501 w 8613217"/>
                <a:gd name="connsiteY191" fmla="*/ 2876457 h 6281670"/>
                <a:gd name="connsiteX192" fmla="*/ 2308434 w 8613217"/>
                <a:gd name="connsiteY192" fmla="*/ 2939720 h 6281670"/>
                <a:gd name="connsiteX193" fmla="*/ 2340738 w 8613217"/>
                <a:gd name="connsiteY193" fmla="*/ 2972025 h 6281670"/>
                <a:gd name="connsiteX194" fmla="*/ 2302377 w 8613217"/>
                <a:gd name="connsiteY194" fmla="*/ 2972025 h 6281670"/>
                <a:gd name="connsiteX195" fmla="*/ 2266034 w 8613217"/>
                <a:gd name="connsiteY195" fmla="*/ 2967313 h 6281670"/>
                <a:gd name="connsiteX196" fmla="*/ 1817807 w 8613217"/>
                <a:gd name="connsiteY196" fmla="*/ 3025866 h 6281670"/>
                <a:gd name="connsiteX197" fmla="*/ 1007500 w 8613217"/>
                <a:gd name="connsiteY197" fmla="*/ 3309877 h 6281670"/>
                <a:gd name="connsiteX198" fmla="*/ 960389 w 8613217"/>
                <a:gd name="connsiteY198" fmla="*/ 3293725 h 6281670"/>
                <a:gd name="connsiteX199" fmla="*/ 446207 w 8613217"/>
                <a:gd name="connsiteY199" fmla="*/ 3134221 h 6281670"/>
                <a:gd name="connsiteX200" fmla="*/ 217383 w 8613217"/>
                <a:gd name="connsiteY200" fmla="*/ 3227096 h 6281670"/>
                <a:gd name="connsiteX201" fmla="*/ 0 w 8613217"/>
                <a:gd name="connsiteY201" fmla="*/ 3236518 h 6281670"/>
                <a:gd name="connsiteX202" fmla="*/ 0 w 8613217"/>
                <a:gd name="connsiteY202" fmla="*/ 3330740 h 6281670"/>
                <a:gd name="connsiteX203" fmla="*/ 9422 w 8613217"/>
                <a:gd name="connsiteY203" fmla="*/ 3346892 h 6281670"/>
                <a:gd name="connsiteX204" fmla="*/ 255072 w 8613217"/>
                <a:gd name="connsiteY204" fmla="*/ 3717723 h 6281670"/>
                <a:gd name="connsiteX205" fmla="*/ 747044 w 8613217"/>
                <a:gd name="connsiteY205" fmla="*/ 3826078 h 6281670"/>
                <a:gd name="connsiteX206" fmla="*/ 1016249 w 8613217"/>
                <a:gd name="connsiteY206" fmla="*/ 3490244 h 6281670"/>
                <a:gd name="connsiteX207" fmla="*/ 981253 w 8613217"/>
                <a:gd name="connsiteY207" fmla="*/ 3461305 h 6281670"/>
                <a:gd name="connsiteX208" fmla="*/ 563312 w 8613217"/>
                <a:gd name="connsiteY208" fmla="*/ 3490917 h 6281670"/>
                <a:gd name="connsiteX209" fmla="*/ 390347 w 8613217"/>
                <a:gd name="connsiteY209" fmla="*/ 3460632 h 6281670"/>
                <a:gd name="connsiteX210" fmla="*/ 489953 w 8613217"/>
                <a:gd name="connsiteY210" fmla="*/ 3463997 h 6281670"/>
                <a:gd name="connsiteX211" fmla="*/ 903183 w 8613217"/>
                <a:gd name="connsiteY211" fmla="*/ 3408137 h 6281670"/>
                <a:gd name="connsiteX212" fmla="*/ 1043170 w 8613217"/>
                <a:gd name="connsiteY212" fmla="*/ 3372467 h 6281670"/>
                <a:gd name="connsiteX213" fmla="*/ 1508895 w 8613217"/>
                <a:gd name="connsiteY213" fmla="*/ 3218347 h 6281670"/>
                <a:gd name="connsiteX214" fmla="*/ 1912029 w 8613217"/>
                <a:gd name="connsiteY214" fmla="*/ 3101243 h 6281670"/>
                <a:gd name="connsiteX215" fmla="*/ 1912029 w 8613217"/>
                <a:gd name="connsiteY215" fmla="*/ 3101243 h 6281670"/>
                <a:gd name="connsiteX216" fmla="*/ 1924816 w 8613217"/>
                <a:gd name="connsiteY216" fmla="*/ 3099224 h 6281670"/>
                <a:gd name="connsiteX217" fmla="*/ 1986061 w 8613217"/>
                <a:gd name="connsiteY217" fmla="*/ 3087783 h 6281670"/>
                <a:gd name="connsiteX218" fmla="*/ 1992791 w 8613217"/>
                <a:gd name="connsiteY218" fmla="*/ 3087110 h 6281670"/>
                <a:gd name="connsiteX219" fmla="*/ 2087013 w 8613217"/>
                <a:gd name="connsiteY219" fmla="*/ 3074322 h 6281670"/>
                <a:gd name="connsiteX220" fmla="*/ 2113933 w 8613217"/>
                <a:gd name="connsiteY220" fmla="*/ 3072976 h 6281670"/>
                <a:gd name="connsiteX221" fmla="*/ 2118644 w 8613217"/>
                <a:gd name="connsiteY221" fmla="*/ 3064227 h 6281670"/>
                <a:gd name="connsiteX222" fmla="*/ 2257958 w 8613217"/>
                <a:gd name="connsiteY222" fmla="*/ 3064227 h 6281670"/>
                <a:gd name="connsiteX223" fmla="*/ 2262669 w 8613217"/>
                <a:gd name="connsiteY223" fmla="*/ 3072976 h 6281670"/>
                <a:gd name="connsiteX224" fmla="*/ 2434960 w 8613217"/>
                <a:gd name="connsiteY224" fmla="*/ 3101243 h 6281670"/>
                <a:gd name="connsiteX225" fmla="*/ 2635518 w 8613217"/>
                <a:gd name="connsiteY225" fmla="*/ 3164506 h 6281670"/>
                <a:gd name="connsiteX226" fmla="*/ 3038653 w 8613217"/>
                <a:gd name="connsiteY226" fmla="*/ 3453902 h 6281670"/>
                <a:gd name="connsiteX227" fmla="*/ 3580428 w 8613217"/>
                <a:gd name="connsiteY227" fmla="*/ 4087880 h 6281670"/>
                <a:gd name="connsiteX228" fmla="*/ 3776274 w 8613217"/>
                <a:gd name="connsiteY228" fmla="*/ 4626290 h 6281670"/>
                <a:gd name="connsiteX229" fmla="*/ 3813963 w 8613217"/>
                <a:gd name="connsiteY229" fmla="*/ 4802619 h 6281670"/>
                <a:gd name="connsiteX230" fmla="*/ 3811944 w 8613217"/>
                <a:gd name="connsiteY230" fmla="*/ 5407658 h 6281670"/>
                <a:gd name="connsiteX231" fmla="*/ 3881265 w 8613217"/>
                <a:gd name="connsiteY231" fmla="*/ 5874056 h 6281670"/>
                <a:gd name="connsiteX232" fmla="*/ 3879919 w 8613217"/>
                <a:gd name="connsiteY232" fmla="*/ 5898957 h 6281670"/>
                <a:gd name="connsiteX233" fmla="*/ 3757430 w 8613217"/>
                <a:gd name="connsiteY233" fmla="*/ 5946068 h 6281670"/>
                <a:gd name="connsiteX234" fmla="*/ 3743970 w 8613217"/>
                <a:gd name="connsiteY234" fmla="*/ 6053750 h 6281670"/>
                <a:gd name="connsiteX235" fmla="*/ 3803195 w 8613217"/>
                <a:gd name="connsiteY235" fmla="*/ 6092112 h 6281670"/>
                <a:gd name="connsiteX236" fmla="*/ 3896071 w 8613217"/>
                <a:gd name="connsiteY236" fmla="*/ 6023464 h 6281670"/>
                <a:gd name="connsiteX237" fmla="*/ 3920972 w 8613217"/>
                <a:gd name="connsiteY237" fmla="*/ 5996544 h 6281670"/>
                <a:gd name="connsiteX238" fmla="*/ 3918953 w 8613217"/>
                <a:gd name="connsiteY238" fmla="*/ 6053077 h 6281670"/>
                <a:gd name="connsiteX239" fmla="*/ 3931741 w 8613217"/>
                <a:gd name="connsiteY239" fmla="*/ 6077978 h 6281670"/>
                <a:gd name="connsiteX240" fmla="*/ 3951931 w 8613217"/>
                <a:gd name="connsiteY240" fmla="*/ 6055769 h 6281670"/>
                <a:gd name="connsiteX241" fmla="*/ 3972121 w 8613217"/>
                <a:gd name="connsiteY241" fmla="*/ 5988468 h 6281670"/>
                <a:gd name="connsiteX242" fmla="*/ 3994331 w 8613217"/>
                <a:gd name="connsiteY242" fmla="*/ 5968277 h 6281670"/>
                <a:gd name="connsiteX243" fmla="*/ 4005099 w 8613217"/>
                <a:gd name="connsiteY243" fmla="*/ 5995198 h 6281670"/>
                <a:gd name="connsiteX244" fmla="*/ 4071054 w 8613217"/>
                <a:gd name="connsiteY244" fmla="*/ 6040290 h 6281670"/>
                <a:gd name="connsiteX245" fmla="*/ 4100667 w 8613217"/>
                <a:gd name="connsiteY245" fmla="*/ 6026829 h 6281670"/>
                <a:gd name="connsiteX246" fmla="*/ 4110089 w 8613217"/>
                <a:gd name="connsiteY246" fmla="*/ 5993179 h 6281670"/>
                <a:gd name="connsiteX247" fmla="*/ 4124895 w 8613217"/>
                <a:gd name="connsiteY247" fmla="*/ 6032214 h 6281670"/>
                <a:gd name="connsiteX248" fmla="*/ 4117492 w 8613217"/>
                <a:gd name="connsiteY248" fmla="*/ 6106918 h 6281670"/>
                <a:gd name="connsiteX249" fmla="*/ 4080476 w 8613217"/>
                <a:gd name="connsiteY249" fmla="*/ 6141242 h 6281670"/>
                <a:gd name="connsiteX250" fmla="*/ 4176717 w 8613217"/>
                <a:gd name="connsiteY250" fmla="*/ 6189025 h 6281670"/>
                <a:gd name="connsiteX251" fmla="*/ 4170660 w 8613217"/>
                <a:gd name="connsiteY251" fmla="*/ 6271133 h 6281670"/>
                <a:gd name="connsiteX252" fmla="*/ 4195562 w 8613217"/>
                <a:gd name="connsiteY252" fmla="*/ 6277863 h 6281670"/>
                <a:gd name="connsiteX253" fmla="*/ 4261517 w 8613217"/>
                <a:gd name="connsiteY253" fmla="*/ 6267768 h 6281670"/>
                <a:gd name="connsiteX254" fmla="*/ 4289784 w 8613217"/>
                <a:gd name="connsiteY254" fmla="*/ 6247578 h 6281670"/>
                <a:gd name="connsiteX255" fmla="*/ 4295840 w 8613217"/>
                <a:gd name="connsiteY255" fmla="*/ 6204505 h 6281670"/>
                <a:gd name="connsiteX256" fmla="*/ 4305936 w 8613217"/>
                <a:gd name="connsiteY256" fmla="*/ 6182969 h 6281670"/>
                <a:gd name="connsiteX257" fmla="*/ 4324107 w 8613217"/>
                <a:gd name="connsiteY257" fmla="*/ 6199794 h 6281670"/>
                <a:gd name="connsiteX258" fmla="*/ 4336894 w 8613217"/>
                <a:gd name="connsiteY258" fmla="*/ 6230752 h 6281670"/>
                <a:gd name="connsiteX259" fmla="*/ 4342951 w 8613217"/>
                <a:gd name="connsiteY259" fmla="*/ 6226714 h 6281670"/>
                <a:gd name="connsiteX260" fmla="*/ 4369872 w 8613217"/>
                <a:gd name="connsiteY260" fmla="*/ 6185660 h 6281670"/>
                <a:gd name="connsiteX261" fmla="*/ 4382659 w 8613217"/>
                <a:gd name="connsiteY261" fmla="*/ 6234791 h 6281670"/>
                <a:gd name="connsiteX262" fmla="*/ 4406888 w 8613217"/>
                <a:gd name="connsiteY262" fmla="*/ 6265749 h 6281670"/>
                <a:gd name="connsiteX263" fmla="*/ 4484284 w 8613217"/>
                <a:gd name="connsiteY263" fmla="*/ 6275171 h 6281670"/>
                <a:gd name="connsiteX264" fmla="*/ 4499090 w 8613217"/>
                <a:gd name="connsiteY264" fmla="*/ 6272479 h 6281670"/>
                <a:gd name="connsiteX265" fmla="*/ 4512551 w 8613217"/>
                <a:gd name="connsiteY265" fmla="*/ 6181622 h 6281670"/>
                <a:gd name="connsiteX266" fmla="*/ 4572449 w 8613217"/>
                <a:gd name="connsiteY266" fmla="*/ 6153356 h 6281670"/>
                <a:gd name="connsiteX267" fmla="*/ 4575814 w 8613217"/>
                <a:gd name="connsiteY267" fmla="*/ 6127781 h 6281670"/>
                <a:gd name="connsiteX268" fmla="*/ 4538125 w 8613217"/>
                <a:gd name="connsiteY268" fmla="*/ 6076633 h 6281670"/>
                <a:gd name="connsiteX269" fmla="*/ 4536779 w 8613217"/>
                <a:gd name="connsiteY269" fmla="*/ 6042309 h 6281670"/>
                <a:gd name="connsiteX270" fmla="*/ 4573122 w 8613217"/>
                <a:gd name="connsiteY270" fmla="*/ 6032214 h 6281670"/>
                <a:gd name="connsiteX271" fmla="*/ 4637731 w 8613217"/>
                <a:gd name="connsiteY271" fmla="*/ 6051058 h 6281670"/>
                <a:gd name="connsiteX272" fmla="*/ 4665997 w 8613217"/>
                <a:gd name="connsiteY272" fmla="*/ 6029522 h 6281670"/>
                <a:gd name="connsiteX273" fmla="*/ 4665997 w 8613217"/>
                <a:gd name="connsiteY273" fmla="*/ 5985776 h 6281670"/>
                <a:gd name="connsiteX274" fmla="*/ 4681477 w 8613217"/>
                <a:gd name="connsiteY274" fmla="*/ 5966931 h 6281670"/>
                <a:gd name="connsiteX275" fmla="*/ 4701667 w 8613217"/>
                <a:gd name="connsiteY275" fmla="*/ 5981065 h 6281670"/>
                <a:gd name="connsiteX276" fmla="*/ 4724550 w 8613217"/>
                <a:gd name="connsiteY276" fmla="*/ 6054423 h 6281670"/>
                <a:gd name="connsiteX277" fmla="*/ 4743394 w 8613217"/>
                <a:gd name="connsiteY277" fmla="*/ 6073268 h 6281670"/>
                <a:gd name="connsiteX278" fmla="*/ 4752143 w 8613217"/>
                <a:gd name="connsiteY278" fmla="*/ 6050385 h 6281670"/>
                <a:gd name="connsiteX279" fmla="*/ 4752143 w 8613217"/>
                <a:gd name="connsiteY279" fmla="*/ 5996544 h 6281670"/>
                <a:gd name="connsiteX280" fmla="*/ 4800600 w 8613217"/>
                <a:gd name="connsiteY280" fmla="*/ 6046347 h 6281670"/>
                <a:gd name="connsiteX281" fmla="*/ 4859825 w 8613217"/>
                <a:gd name="connsiteY281" fmla="*/ 6088747 h 6281670"/>
                <a:gd name="connsiteX282" fmla="*/ 4932511 w 8613217"/>
                <a:gd name="connsiteY282" fmla="*/ 6036252 h 6281670"/>
                <a:gd name="connsiteX283" fmla="*/ 4919050 w 8613217"/>
                <a:gd name="connsiteY283" fmla="*/ 5940011 h 6281670"/>
                <a:gd name="connsiteX284" fmla="*/ 4830213 w 8613217"/>
                <a:gd name="connsiteY284" fmla="*/ 5933281 h 6281670"/>
                <a:gd name="connsiteX285" fmla="*/ 4779064 w 8613217"/>
                <a:gd name="connsiteY285" fmla="*/ 5876074 h 6281670"/>
                <a:gd name="connsiteX286" fmla="*/ 4778391 w 8613217"/>
                <a:gd name="connsiteY286" fmla="*/ 5829637 h 6281670"/>
                <a:gd name="connsiteX287" fmla="*/ 5091342 w 8613217"/>
                <a:gd name="connsiteY287" fmla="*/ 5236712 h 6281670"/>
                <a:gd name="connsiteX288" fmla="*/ 5116243 w 8613217"/>
                <a:gd name="connsiteY288" fmla="*/ 5202389 h 6281670"/>
                <a:gd name="connsiteX289" fmla="*/ 5269690 w 8613217"/>
                <a:gd name="connsiteY289" fmla="*/ 5086631 h 6281670"/>
                <a:gd name="connsiteX290" fmla="*/ 5744837 w 8613217"/>
                <a:gd name="connsiteY290" fmla="*/ 4795889 h 6281670"/>
                <a:gd name="connsiteX291" fmla="*/ 5814830 w 8613217"/>
                <a:gd name="connsiteY291" fmla="*/ 4775699 h 6281670"/>
                <a:gd name="connsiteX292" fmla="*/ 6103553 w 8613217"/>
                <a:gd name="connsiteY292" fmla="*/ 4765603 h 6281670"/>
                <a:gd name="connsiteX293" fmla="*/ 7086824 w 8613217"/>
                <a:gd name="connsiteY293" fmla="*/ 4811369 h 6281670"/>
                <a:gd name="connsiteX294" fmla="*/ 7489959 w 8613217"/>
                <a:gd name="connsiteY294" fmla="*/ 4805311 h 6281670"/>
                <a:gd name="connsiteX295" fmla="*/ 7516880 w 8613217"/>
                <a:gd name="connsiteY295" fmla="*/ 4801946 h 6281670"/>
                <a:gd name="connsiteX296" fmla="*/ 7536397 w 8613217"/>
                <a:gd name="connsiteY296" fmla="*/ 4800600 h 6281670"/>
                <a:gd name="connsiteX297" fmla="*/ 7619850 w 8613217"/>
                <a:gd name="connsiteY297" fmla="*/ 4791178 h 6281670"/>
                <a:gd name="connsiteX298" fmla="*/ 7661577 w 8613217"/>
                <a:gd name="connsiteY298" fmla="*/ 4813388 h 6281670"/>
                <a:gd name="connsiteX299" fmla="*/ 7920014 w 8613217"/>
                <a:gd name="connsiteY299" fmla="*/ 5004523 h 6281670"/>
                <a:gd name="connsiteX300" fmla="*/ 8354780 w 8613217"/>
                <a:gd name="connsiteY300" fmla="*/ 4830886 h 6281670"/>
                <a:gd name="connsiteX301" fmla="*/ 8579567 w 8613217"/>
                <a:gd name="connsiteY301" fmla="*/ 4409580 h 6281670"/>
                <a:gd name="connsiteX302" fmla="*/ 8613217 w 8613217"/>
                <a:gd name="connsiteY302" fmla="*/ 4250076 h 6281670"/>
                <a:gd name="connsiteX303" fmla="*/ 8613217 w 8613217"/>
                <a:gd name="connsiteY303" fmla="*/ 4196235 h 6281670"/>
                <a:gd name="connsiteX304" fmla="*/ 8420062 w 8613217"/>
                <a:gd name="connsiteY304" fmla="*/ 4211041 h 6281670"/>
                <a:gd name="connsiteX305" fmla="*/ 4571776 w 8613217"/>
                <a:gd name="connsiteY305" fmla="*/ 915970 h 6281670"/>
                <a:gd name="connsiteX306" fmla="*/ 4583890 w 8613217"/>
                <a:gd name="connsiteY306" fmla="*/ 888377 h 6281670"/>
                <a:gd name="connsiteX307" fmla="*/ 4571776 w 8613217"/>
                <a:gd name="connsiteY307" fmla="*/ 915970 h 6281670"/>
                <a:gd name="connsiteX308" fmla="*/ 2362948 w 8613217"/>
                <a:gd name="connsiteY308" fmla="*/ 965100 h 6281670"/>
                <a:gd name="connsiteX309" fmla="*/ 2363621 w 8613217"/>
                <a:gd name="connsiteY309" fmla="*/ 962408 h 6281670"/>
                <a:gd name="connsiteX310" fmla="*/ 2368332 w 8613217"/>
                <a:gd name="connsiteY310" fmla="*/ 967119 h 6281670"/>
                <a:gd name="connsiteX311" fmla="*/ 2362948 w 8613217"/>
                <a:gd name="connsiteY311" fmla="*/ 965100 h 6281670"/>
                <a:gd name="connsiteX312" fmla="*/ 2435633 w 8613217"/>
                <a:gd name="connsiteY312" fmla="*/ 1055284 h 6281670"/>
                <a:gd name="connsiteX313" fmla="*/ 2426211 w 8613217"/>
                <a:gd name="connsiteY313" fmla="*/ 1053265 h 6281670"/>
                <a:gd name="connsiteX314" fmla="*/ 2370351 w 8613217"/>
                <a:gd name="connsiteY314" fmla="*/ 968465 h 6281670"/>
                <a:gd name="connsiteX315" fmla="*/ 2432268 w 8613217"/>
                <a:gd name="connsiteY315" fmla="*/ 1045862 h 6281670"/>
                <a:gd name="connsiteX316" fmla="*/ 2435633 w 8613217"/>
                <a:gd name="connsiteY316" fmla="*/ 1055284 h 6281670"/>
                <a:gd name="connsiteX317" fmla="*/ 695895 w 8613217"/>
                <a:gd name="connsiteY317" fmla="*/ 1016922 h 6281670"/>
                <a:gd name="connsiteX318" fmla="*/ 692530 w 8613217"/>
                <a:gd name="connsiteY318" fmla="*/ 1005481 h 6281670"/>
                <a:gd name="connsiteX319" fmla="*/ 695895 w 8613217"/>
                <a:gd name="connsiteY319" fmla="*/ 1016922 h 6281670"/>
                <a:gd name="connsiteX320" fmla="*/ 4511205 w 8613217"/>
                <a:gd name="connsiteY320" fmla="*/ 6014042 h 6281670"/>
                <a:gd name="connsiteX321" fmla="*/ 4537452 w 8613217"/>
                <a:gd name="connsiteY321" fmla="*/ 5944049 h 6281670"/>
                <a:gd name="connsiteX322" fmla="*/ 4511205 w 8613217"/>
                <a:gd name="connsiteY322" fmla="*/ 6014042 h 6281670"/>
                <a:gd name="connsiteX323" fmla="*/ 4750797 w 8613217"/>
                <a:gd name="connsiteY323" fmla="*/ 5917128 h 6281670"/>
                <a:gd name="connsiteX324" fmla="*/ 4741375 w 8613217"/>
                <a:gd name="connsiteY324" fmla="*/ 5939338 h 6281670"/>
                <a:gd name="connsiteX325" fmla="*/ 4732626 w 8613217"/>
                <a:gd name="connsiteY325" fmla="*/ 5935300 h 6281670"/>
                <a:gd name="connsiteX326" fmla="*/ 4727915 w 8613217"/>
                <a:gd name="connsiteY326" fmla="*/ 5907706 h 6281670"/>
                <a:gd name="connsiteX327" fmla="*/ 4750797 w 8613217"/>
                <a:gd name="connsiteY327" fmla="*/ 5875402 h 6281670"/>
                <a:gd name="connsiteX328" fmla="*/ 4750797 w 8613217"/>
                <a:gd name="connsiteY328" fmla="*/ 5917128 h 6281670"/>
                <a:gd name="connsiteX329" fmla="*/ 4875978 w 8613217"/>
                <a:gd name="connsiteY329" fmla="*/ 5457461 h 6281670"/>
                <a:gd name="connsiteX330" fmla="*/ 4616868 w 8613217"/>
                <a:gd name="connsiteY330" fmla="*/ 5877421 h 6281670"/>
                <a:gd name="connsiteX331" fmla="*/ 4562354 w 8613217"/>
                <a:gd name="connsiteY331" fmla="*/ 5884824 h 6281670"/>
                <a:gd name="connsiteX332" fmla="*/ 4880015 w 8613217"/>
                <a:gd name="connsiteY332" fmla="*/ 5419772 h 6281670"/>
                <a:gd name="connsiteX333" fmla="*/ 4875978 w 8613217"/>
                <a:gd name="connsiteY333" fmla="*/ 5457461 h 6281670"/>
                <a:gd name="connsiteX334" fmla="*/ 5020675 w 8613217"/>
                <a:gd name="connsiteY334" fmla="*/ 5141145 h 6281670"/>
                <a:gd name="connsiteX335" fmla="*/ 4989717 w 8613217"/>
                <a:gd name="connsiteY335" fmla="*/ 5179506 h 6281670"/>
                <a:gd name="connsiteX336" fmla="*/ 4445922 w 8613217"/>
                <a:gd name="connsiteY336" fmla="*/ 5878767 h 6281670"/>
                <a:gd name="connsiteX337" fmla="*/ 4415637 w 8613217"/>
                <a:gd name="connsiteY337" fmla="*/ 5953471 h 6281670"/>
                <a:gd name="connsiteX338" fmla="*/ 4357085 w 8613217"/>
                <a:gd name="connsiteY338" fmla="*/ 6075286 h 6281670"/>
                <a:gd name="connsiteX339" fmla="*/ 4338240 w 8613217"/>
                <a:gd name="connsiteY339" fmla="*/ 6125762 h 6281670"/>
                <a:gd name="connsiteX340" fmla="*/ 4322761 w 8613217"/>
                <a:gd name="connsiteY340" fmla="*/ 6080671 h 6281670"/>
                <a:gd name="connsiteX341" fmla="*/ 4306609 w 8613217"/>
                <a:gd name="connsiteY341" fmla="*/ 6061826 h 6281670"/>
                <a:gd name="connsiteX342" fmla="*/ 4295168 w 8613217"/>
                <a:gd name="connsiteY342" fmla="*/ 6082689 h 6281670"/>
                <a:gd name="connsiteX343" fmla="*/ 4292475 w 8613217"/>
                <a:gd name="connsiteY343" fmla="*/ 6112302 h 6281670"/>
                <a:gd name="connsiteX344" fmla="*/ 4277669 w 8613217"/>
                <a:gd name="connsiteY344" fmla="*/ 6097496 h 6281670"/>
                <a:gd name="connsiteX345" fmla="*/ 4183447 w 8613217"/>
                <a:gd name="connsiteY345" fmla="*/ 5282478 h 6281670"/>
                <a:gd name="connsiteX346" fmla="*/ 4412945 w 8613217"/>
                <a:gd name="connsiteY346" fmla="*/ 4743394 h 6281670"/>
                <a:gd name="connsiteX347" fmla="*/ 5036828 w 8613217"/>
                <a:gd name="connsiteY347" fmla="*/ 3935106 h 6281670"/>
                <a:gd name="connsiteX348" fmla="*/ 5054999 w 8613217"/>
                <a:gd name="connsiteY348" fmla="*/ 3966064 h 6281670"/>
                <a:gd name="connsiteX349" fmla="*/ 5020675 w 8613217"/>
                <a:gd name="connsiteY34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31298 w 8613217"/>
                <a:gd name="connsiteY136" fmla="*/ 2494185 h 6281670"/>
                <a:gd name="connsiteX137" fmla="*/ 3525241 w 8613217"/>
                <a:gd name="connsiteY137" fmla="*/ 2482071 h 6281670"/>
                <a:gd name="connsiteX138" fmla="*/ 3410829 w 8613217"/>
                <a:gd name="connsiteY138" fmla="*/ 2273437 h 6281670"/>
                <a:gd name="connsiteX139" fmla="*/ 3411502 w 8613217"/>
                <a:gd name="connsiteY139" fmla="*/ 2229018 h 6281670"/>
                <a:gd name="connsiteX140" fmla="*/ 3451209 w 8613217"/>
                <a:gd name="connsiteY140" fmla="*/ 2126720 h 6281670"/>
                <a:gd name="connsiteX141" fmla="*/ 3431692 w 8613217"/>
                <a:gd name="connsiteY141" fmla="*/ 1895877 h 6281670"/>
                <a:gd name="connsiteX142" fmla="*/ 3186715 w 8613217"/>
                <a:gd name="connsiteY142" fmla="*/ 1401886 h 6281670"/>
                <a:gd name="connsiteX143" fmla="*/ 2531874 w 8613217"/>
                <a:gd name="connsiteY143" fmla="*/ 701952 h 6281670"/>
                <a:gd name="connsiteX144" fmla="*/ 1731662 w 8613217"/>
                <a:gd name="connsiteY144" fmla="*/ 39035 h 6281670"/>
                <a:gd name="connsiteX145" fmla="*/ 1722913 w 8613217"/>
                <a:gd name="connsiteY145" fmla="*/ 36343 h 6281670"/>
                <a:gd name="connsiteX146" fmla="*/ 1723586 w 8613217"/>
                <a:gd name="connsiteY146" fmla="*/ 47111 h 6281670"/>
                <a:gd name="connsiteX147" fmla="*/ 1984042 w 8613217"/>
                <a:gd name="connsiteY147" fmla="*/ 871552 h 6281670"/>
                <a:gd name="connsiteX148" fmla="*/ 2773486 w 8613217"/>
                <a:gd name="connsiteY148" fmla="*/ 2064130 h 6281670"/>
                <a:gd name="connsiteX149" fmla="*/ 3058170 w 8613217"/>
                <a:gd name="connsiteY149" fmla="*/ 2286897 h 6281670"/>
                <a:gd name="connsiteX150" fmla="*/ 3235845 w 8613217"/>
                <a:gd name="connsiteY150" fmla="*/ 2329297 h 6281670"/>
                <a:gd name="connsiteX151" fmla="*/ 3256709 w 8613217"/>
                <a:gd name="connsiteY151" fmla="*/ 2294974 h 6281670"/>
                <a:gd name="connsiteX152" fmla="*/ 3083072 w 8613217"/>
                <a:gd name="connsiteY152" fmla="*/ 1999521 h 6281670"/>
                <a:gd name="connsiteX153" fmla="*/ 2450440 w 8613217"/>
                <a:gd name="connsiteY153" fmla="*/ 1092973 h 6281670"/>
                <a:gd name="connsiteX154" fmla="*/ 2432941 w 8613217"/>
                <a:gd name="connsiteY154" fmla="*/ 1062014 h 6281670"/>
                <a:gd name="connsiteX155" fmla="*/ 2454478 w 8613217"/>
                <a:gd name="connsiteY155" fmla="*/ 1076820 h 6281670"/>
                <a:gd name="connsiteX156" fmla="*/ 2967986 w 8613217"/>
                <a:gd name="connsiteY156" fmla="*/ 1739738 h 6281670"/>
                <a:gd name="connsiteX157" fmla="*/ 3266131 w 8613217"/>
                <a:gd name="connsiteY157" fmla="*/ 2175850 h 6281670"/>
                <a:gd name="connsiteX158" fmla="*/ 3457939 w 8613217"/>
                <a:gd name="connsiteY158" fmla="*/ 2509665 h 6281670"/>
                <a:gd name="connsiteX159" fmla="*/ 3464670 w 8613217"/>
                <a:gd name="connsiteY159" fmla="*/ 2523125 h 6281670"/>
                <a:gd name="connsiteX160" fmla="*/ 3504378 w 8613217"/>
                <a:gd name="connsiteY160" fmla="*/ 2605906 h 6281670"/>
                <a:gd name="connsiteX161" fmla="*/ 3733875 w 8613217"/>
                <a:gd name="connsiteY161" fmla="*/ 3249979 h 6281670"/>
                <a:gd name="connsiteX162" fmla="*/ 3823385 w 8613217"/>
                <a:gd name="connsiteY162" fmla="*/ 4359777 h 6281670"/>
                <a:gd name="connsiteX163" fmla="*/ 3816655 w 8613217"/>
                <a:gd name="connsiteY163" fmla="*/ 4369199 h 6281670"/>
                <a:gd name="connsiteX164" fmla="*/ 3800503 w 8613217"/>
                <a:gd name="connsiteY164" fmla="*/ 4322761 h 6281670"/>
                <a:gd name="connsiteX165" fmla="*/ 3407464 w 8613217"/>
                <a:gd name="connsiteY165" fmla="*/ 3663208 h 6281670"/>
                <a:gd name="connsiteX166" fmla="*/ 2516395 w 8613217"/>
                <a:gd name="connsiteY166" fmla="*/ 2980101 h 6281670"/>
                <a:gd name="connsiteX167" fmla="*/ 2502934 w 8613217"/>
                <a:gd name="connsiteY167" fmla="*/ 2971351 h 6281670"/>
                <a:gd name="connsiteX168" fmla="*/ 2390541 w 8613217"/>
                <a:gd name="connsiteY168" fmla="*/ 2898666 h 6281670"/>
                <a:gd name="connsiteX169" fmla="*/ 2247863 w 8613217"/>
                <a:gd name="connsiteY169" fmla="*/ 2802425 h 6281670"/>
                <a:gd name="connsiteX170" fmla="*/ 2055381 w 8613217"/>
                <a:gd name="connsiteY170" fmla="*/ 2665131 h 6281670"/>
                <a:gd name="connsiteX171" fmla="*/ 1471879 w 8613217"/>
                <a:gd name="connsiteY171" fmla="*/ 2148930 h 6281670"/>
                <a:gd name="connsiteX172" fmla="*/ 1461111 w 8613217"/>
                <a:gd name="connsiteY172" fmla="*/ 2109895 h 6281670"/>
                <a:gd name="connsiteX173" fmla="*/ 1501492 w 8613217"/>
                <a:gd name="connsiteY173" fmla="*/ 1918759 h 6281670"/>
                <a:gd name="connsiteX174" fmla="*/ 1395155 w 8613217"/>
                <a:gd name="connsiteY174" fmla="*/ 1570812 h 6281670"/>
                <a:gd name="connsiteX175" fmla="*/ 937507 w 8613217"/>
                <a:gd name="connsiteY175" fmla="*/ 860783 h 6281670"/>
                <a:gd name="connsiteX176" fmla="*/ 682435 w 8613217"/>
                <a:gd name="connsiteY176" fmla="*/ 471109 h 6281670"/>
                <a:gd name="connsiteX177" fmla="*/ 590905 w 8613217"/>
                <a:gd name="connsiteY177" fmla="*/ 214691 h 6281670"/>
                <a:gd name="connsiteX178" fmla="*/ 581483 w 8613217"/>
                <a:gd name="connsiteY178" fmla="*/ 222767 h 6281670"/>
                <a:gd name="connsiteX179" fmla="*/ 555909 w 8613217"/>
                <a:gd name="connsiteY179" fmla="*/ 262475 h 6281670"/>
                <a:gd name="connsiteX180" fmla="*/ 423998 w 8613217"/>
                <a:gd name="connsiteY180" fmla="*/ 619845 h 6281670"/>
                <a:gd name="connsiteX181" fmla="*/ 443515 w 8613217"/>
                <a:gd name="connsiteY181" fmla="*/ 1227575 h 6281670"/>
                <a:gd name="connsiteX182" fmla="*/ 806942 w 8613217"/>
                <a:gd name="connsiteY182" fmla="*/ 1996156 h 6281670"/>
                <a:gd name="connsiteX183" fmla="*/ 1087589 w 8613217"/>
                <a:gd name="connsiteY183" fmla="*/ 2216231 h 6281670"/>
                <a:gd name="connsiteX184" fmla="*/ 1317086 w 8613217"/>
                <a:gd name="connsiteY184" fmla="*/ 2233729 h 6281670"/>
                <a:gd name="connsiteX185" fmla="*/ 1327181 w 8613217"/>
                <a:gd name="connsiteY185" fmla="*/ 2198060 h 6281670"/>
                <a:gd name="connsiteX186" fmla="*/ 816364 w 8613217"/>
                <a:gd name="connsiteY186" fmla="*/ 1324489 h 6281670"/>
                <a:gd name="connsiteX187" fmla="*/ 702625 w 8613217"/>
                <a:gd name="connsiteY187" fmla="*/ 1031056 h 6281670"/>
                <a:gd name="connsiteX188" fmla="*/ 767908 w 8613217"/>
                <a:gd name="connsiteY188" fmla="*/ 1173061 h 6281670"/>
                <a:gd name="connsiteX189" fmla="*/ 1444285 w 8613217"/>
                <a:gd name="connsiteY189" fmla="*/ 2226326 h 6281670"/>
                <a:gd name="connsiteX190" fmla="*/ 2209501 w 8613217"/>
                <a:gd name="connsiteY190" fmla="*/ 2876457 h 6281670"/>
                <a:gd name="connsiteX191" fmla="*/ 2308434 w 8613217"/>
                <a:gd name="connsiteY191" fmla="*/ 2939720 h 6281670"/>
                <a:gd name="connsiteX192" fmla="*/ 2340738 w 8613217"/>
                <a:gd name="connsiteY192" fmla="*/ 2972025 h 6281670"/>
                <a:gd name="connsiteX193" fmla="*/ 2302377 w 8613217"/>
                <a:gd name="connsiteY193" fmla="*/ 2972025 h 6281670"/>
                <a:gd name="connsiteX194" fmla="*/ 2266034 w 8613217"/>
                <a:gd name="connsiteY194" fmla="*/ 2967313 h 6281670"/>
                <a:gd name="connsiteX195" fmla="*/ 1817807 w 8613217"/>
                <a:gd name="connsiteY195" fmla="*/ 3025866 h 6281670"/>
                <a:gd name="connsiteX196" fmla="*/ 1007500 w 8613217"/>
                <a:gd name="connsiteY196" fmla="*/ 3309877 h 6281670"/>
                <a:gd name="connsiteX197" fmla="*/ 960389 w 8613217"/>
                <a:gd name="connsiteY197" fmla="*/ 3293725 h 6281670"/>
                <a:gd name="connsiteX198" fmla="*/ 446207 w 8613217"/>
                <a:gd name="connsiteY198" fmla="*/ 3134221 h 6281670"/>
                <a:gd name="connsiteX199" fmla="*/ 217383 w 8613217"/>
                <a:gd name="connsiteY199" fmla="*/ 3227096 h 6281670"/>
                <a:gd name="connsiteX200" fmla="*/ 0 w 8613217"/>
                <a:gd name="connsiteY200" fmla="*/ 3236518 h 6281670"/>
                <a:gd name="connsiteX201" fmla="*/ 0 w 8613217"/>
                <a:gd name="connsiteY201" fmla="*/ 3330740 h 6281670"/>
                <a:gd name="connsiteX202" fmla="*/ 9422 w 8613217"/>
                <a:gd name="connsiteY202" fmla="*/ 3346892 h 6281670"/>
                <a:gd name="connsiteX203" fmla="*/ 255072 w 8613217"/>
                <a:gd name="connsiteY203" fmla="*/ 3717723 h 6281670"/>
                <a:gd name="connsiteX204" fmla="*/ 747044 w 8613217"/>
                <a:gd name="connsiteY204" fmla="*/ 3826078 h 6281670"/>
                <a:gd name="connsiteX205" fmla="*/ 1016249 w 8613217"/>
                <a:gd name="connsiteY205" fmla="*/ 3490244 h 6281670"/>
                <a:gd name="connsiteX206" fmla="*/ 981253 w 8613217"/>
                <a:gd name="connsiteY206" fmla="*/ 3461305 h 6281670"/>
                <a:gd name="connsiteX207" fmla="*/ 563312 w 8613217"/>
                <a:gd name="connsiteY207" fmla="*/ 3490917 h 6281670"/>
                <a:gd name="connsiteX208" fmla="*/ 390347 w 8613217"/>
                <a:gd name="connsiteY208" fmla="*/ 3460632 h 6281670"/>
                <a:gd name="connsiteX209" fmla="*/ 489953 w 8613217"/>
                <a:gd name="connsiteY209" fmla="*/ 3463997 h 6281670"/>
                <a:gd name="connsiteX210" fmla="*/ 903183 w 8613217"/>
                <a:gd name="connsiteY210" fmla="*/ 3408137 h 6281670"/>
                <a:gd name="connsiteX211" fmla="*/ 1043170 w 8613217"/>
                <a:gd name="connsiteY211" fmla="*/ 3372467 h 6281670"/>
                <a:gd name="connsiteX212" fmla="*/ 1508895 w 8613217"/>
                <a:gd name="connsiteY212" fmla="*/ 3218347 h 6281670"/>
                <a:gd name="connsiteX213" fmla="*/ 1912029 w 8613217"/>
                <a:gd name="connsiteY213" fmla="*/ 3101243 h 6281670"/>
                <a:gd name="connsiteX214" fmla="*/ 1912029 w 8613217"/>
                <a:gd name="connsiteY214" fmla="*/ 3101243 h 6281670"/>
                <a:gd name="connsiteX215" fmla="*/ 1924816 w 8613217"/>
                <a:gd name="connsiteY215" fmla="*/ 3099224 h 6281670"/>
                <a:gd name="connsiteX216" fmla="*/ 1986061 w 8613217"/>
                <a:gd name="connsiteY216" fmla="*/ 3087783 h 6281670"/>
                <a:gd name="connsiteX217" fmla="*/ 1992791 w 8613217"/>
                <a:gd name="connsiteY217" fmla="*/ 3087110 h 6281670"/>
                <a:gd name="connsiteX218" fmla="*/ 2087013 w 8613217"/>
                <a:gd name="connsiteY218" fmla="*/ 3074322 h 6281670"/>
                <a:gd name="connsiteX219" fmla="*/ 2113933 w 8613217"/>
                <a:gd name="connsiteY219" fmla="*/ 3072976 h 6281670"/>
                <a:gd name="connsiteX220" fmla="*/ 2118644 w 8613217"/>
                <a:gd name="connsiteY220" fmla="*/ 3064227 h 6281670"/>
                <a:gd name="connsiteX221" fmla="*/ 2257958 w 8613217"/>
                <a:gd name="connsiteY221" fmla="*/ 3064227 h 6281670"/>
                <a:gd name="connsiteX222" fmla="*/ 2262669 w 8613217"/>
                <a:gd name="connsiteY222" fmla="*/ 3072976 h 6281670"/>
                <a:gd name="connsiteX223" fmla="*/ 2434960 w 8613217"/>
                <a:gd name="connsiteY223" fmla="*/ 3101243 h 6281670"/>
                <a:gd name="connsiteX224" fmla="*/ 2635518 w 8613217"/>
                <a:gd name="connsiteY224" fmla="*/ 3164506 h 6281670"/>
                <a:gd name="connsiteX225" fmla="*/ 3038653 w 8613217"/>
                <a:gd name="connsiteY225" fmla="*/ 3453902 h 6281670"/>
                <a:gd name="connsiteX226" fmla="*/ 3580428 w 8613217"/>
                <a:gd name="connsiteY226" fmla="*/ 4087880 h 6281670"/>
                <a:gd name="connsiteX227" fmla="*/ 3776274 w 8613217"/>
                <a:gd name="connsiteY227" fmla="*/ 4626290 h 6281670"/>
                <a:gd name="connsiteX228" fmla="*/ 3813963 w 8613217"/>
                <a:gd name="connsiteY228" fmla="*/ 4802619 h 6281670"/>
                <a:gd name="connsiteX229" fmla="*/ 3811944 w 8613217"/>
                <a:gd name="connsiteY229" fmla="*/ 5407658 h 6281670"/>
                <a:gd name="connsiteX230" fmla="*/ 3881265 w 8613217"/>
                <a:gd name="connsiteY230" fmla="*/ 5874056 h 6281670"/>
                <a:gd name="connsiteX231" fmla="*/ 3879919 w 8613217"/>
                <a:gd name="connsiteY231" fmla="*/ 5898957 h 6281670"/>
                <a:gd name="connsiteX232" fmla="*/ 3757430 w 8613217"/>
                <a:gd name="connsiteY232" fmla="*/ 5946068 h 6281670"/>
                <a:gd name="connsiteX233" fmla="*/ 3743970 w 8613217"/>
                <a:gd name="connsiteY233" fmla="*/ 6053750 h 6281670"/>
                <a:gd name="connsiteX234" fmla="*/ 3803195 w 8613217"/>
                <a:gd name="connsiteY234" fmla="*/ 6092112 h 6281670"/>
                <a:gd name="connsiteX235" fmla="*/ 3896071 w 8613217"/>
                <a:gd name="connsiteY235" fmla="*/ 6023464 h 6281670"/>
                <a:gd name="connsiteX236" fmla="*/ 3920972 w 8613217"/>
                <a:gd name="connsiteY236" fmla="*/ 5996544 h 6281670"/>
                <a:gd name="connsiteX237" fmla="*/ 3918953 w 8613217"/>
                <a:gd name="connsiteY237" fmla="*/ 6053077 h 6281670"/>
                <a:gd name="connsiteX238" fmla="*/ 3931741 w 8613217"/>
                <a:gd name="connsiteY238" fmla="*/ 6077978 h 6281670"/>
                <a:gd name="connsiteX239" fmla="*/ 3951931 w 8613217"/>
                <a:gd name="connsiteY239" fmla="*/ 6055769 h 6281670"/>
                <a:gd name="connsiteX240" fmla="*/ 3972121 w 8613217"/>
                <a:gd name="connsiteY240" fmla="*/ 5988468 h 6281670"/>
                <a:gd name="connsiteX241" fmla="*/ 3994331 w 8613217"/>
                <a:gd name="connsiteY241" fmla="*/ 5968277 h 6281670"/>
                <a:gd name="connsiteX242" fmla="*/ 4005099 w 8613217"/>
                <a:gd name="connsiteY242" fmla="*/ 5995198 h 6281670"/>
                <a:gd name="connsiteX243" fmla="*/ 4071054 w 8613217"/>
                <a:gd name="connsiteY243" fmla="*/ 6040290 h 6281670"/>
                <a:gd name="connsiteX244" fmla="*/ 4100667 w 8613217"/>
                <a:gd name="connsiteY244" fmla="*/ 6026829 h 6281670"/>
                <a:gd name="connsiteX245" fmla="*/ 4110089 w 8613217"/>
                <a:gd name="connsiteY245" fmla="*/ 5993179 h 6281670"/>
                <a:gd name="connsiteX246" fmla="*/ 4124895 w 8613217"/>
                <a:gd name="connsiteY246" fmla="*/ 6032214 h 6281670"/>
                <a:gd name="connsiteX247" fmla="*/ 4117492 w 8613217"/>
                <a:gd name="connsiteY247" fmla="*/ 6106918 h 6281670"/>
                <a:gd name="connsiteX248" fmla="*/ 4080476 w 8613217"/>
                <a:gd name="connsiteY248" fmla="*/ 6141242 h 6281670"/>
                <a:gd name="connsiteX249" fmla="*/ 4176717 w 8613217"/>
                <a:gd name="connsiteY249" fmla="*/ 6189025 h 6281670"/>
                <a:gd name="connsiteX250" fmla="*/ 4170660 w 8613217"/>
                <a:gd name="connsiteY250" fmla="*/ 6271133 h 6281670"/>
                <a:gd name="connsiteX251" fmla="*/ 4195562 w 8613217"/>
                <a:gd name="connsiteY251" fmla="*/ 6277863 h 6281670"/>
                <a:gd name="connsiteX252" fmla="*/ 4261517 w 8613217"/>
                <a:gd name="connsiteY252" fmla="*/ 6267768 h 6281670"/>
                <a:gd name="connsiteX253" fmla="*/ 4289784 w 8613217"/>
                <a:gd name="connsiteY253" fmla="*/ 6247578 h 6281670"/>
                <a:gd name="connsiteX254" fmla="*/ 4295840 w 8613217"/>
                <a:gd name="connsiteY254" fmla="*/ 6204505 h 6281670"/>
                <a:gd name="connsiteX255" fmla="*/ 4305936 w 8613217"/>
                <a:gd name="connsiteY255" fmla="*/ 6182969 h 6281670"/>
                <a:gd name="connsiteX256" fmla="*/ 4324107 w 8613217"/>
                <a:gd name="connsiteY256" fmla="*/ 6199794 h 6281670"/>
                <a:gd name="connsiteX257" fmla="*/ 4336894 w 8613217"/>
                <a:gd name="connsiteY257" fmla="*/ 6230752 h 6281670"/>
                <a:gd name="connsiteX258" fmla="*/ 4342951 w 8613217"/>
                <a:gd name="connsiteY258" fmla="*/ 6226714 h 6281670"/>
                <a:gd name="connsiteX259" fmla="*/ 4369872 w 8613217"/>
                <a:gd name="connsiteY259" fmla="*/ 6185660 h 6281670"/>
                <a:gd name="connsiteX260" fmla="*/ 4382659 w 8613217"/>
                <a:gd name="connsiteY260" fmla="*/ 6234791 h 6281670"/>
                <a:gd name="connsiteX261" fmla="*/ 4406888 w 8613217"/>
                <a:gd name="connsiteY261" fmla="*/ 6265749 h 6281670"/>
                <a:gd name="connsiteX262" fmla="*/ 4484284 w 8613217"/>
                <a:gd name="connsiteY262" fmla="*/ 6275171 h 6281670"/>
                <a:gd name="connsiteX263" fmla="*/ 4499090 w 8613217"/>
                <a:gd name="connsiteY263" fmla="*/ 6272479 h 6281670"/>
                <a:gd name="connsiteX264" fmla="*/ 4512551 w 8613217"/>
                <a:gd name="connsiteY264" fmla="*/ 6181622 h 6281670"/>
                <a:gd name="connsiteX265" fmla="*/ 4572449 w 8613217"/>
                <a:gd name="connsiteY265" fmla="*/ 6153356 h 6281670"/>
                <a:gd name="connsiteX266" fmla="*/ 4575814 w 8613217"/>
                <a:gd name="connsiteY266" fmla="*/ 6127781 h 6281670"/>
                <a:gd name="connsiteX267" fmla="*/ 4538125 w 8613217"/>
                <a:gd name="connsiteY267" fmla="*/ 6076633 h 6281670"/>
                <a:gd name="connsiteX268" fmla="*/ 4536779 w 8613217"/>
                <a:gd name="connsiteY268" fmla="*/ 6042309 h 6281670"/>
                <a:gd name="connsiteX269" fmla="*/ 4573122 w 8613217"/>
                <a:gd name="connsiteY269" fmla="*/ 6032214 h 6281670"/>
                <a:gd name="connsiteX270" fmla="*/ 4637731 w 8613217"/>
                <a:gd name="connsiteY270" fmla="*/ 6051058 h 6281670"/>
                <a:gd name="connsiteX271" fmla="*/ 4665997 w 8613217"/>
                <a:gd name="connsiteY271" fmla="*/ 6029522 h 6281670"/>
                <a:gd name="connsiteX272" fmla="*/ 4665997 w 8613217"/>
                <a:gd name="connsiteY272" fmla="*/ 5985776 h 6281670"/>
                <a:gd name="connsiteX273" fmla="*/ 4681477 w 8613217"/>
                <a:gd name="connsiteY273" fmla="*/ 5966931 h 6281670"/>
                <a:gd name="connsiteX274" fmla="*/ 4701667 w 8613217"/>
                <a:gd name="connsiteY274" fmla="*/ 5981065 h 6281670"/>
                <a:gd name="connsiteX275" fmla="*/ 4724550 w 8613217"/>
                <a:gd name="connsiteY275" fmla="*/ 6054423 h 6281670"/>
                <a:gd name="connsiteX276" fmla="*/ 4743394 w 8613217"/>
                <a:gd name="connsiteY276" fmla="*/ 6073268 h 6281670"/>
                <a:gd name="connsiteX277" fmla="*/ 4752143 w 8613217"/>
                <a:gd name="connsiteY277" fmla="*/ 6050385 h 6281670"/>
                <a:gd name="connsiteX278" fmla="*/ 4752143 w 8613217"/>
                <a:gd name="connsiteY278" fmla="*/ 5996544 h 6281670"/>
                <a:gd name="connsiteX279" fmla="*/ 4800600 w 8613217"/>
                <a:gd name="connsiteY279" fmla="*/ 6046347 h 6281670"/>
                <a:gd name="connsiteX280" fmla="*/ 4859825 w 8613217"/>
                <a:gd name="connsiteY280" fmla="*/ 6088747 h 6281670"/>
                <a:gd name="connsiteX281" fmla="*/ 4932511 w 8613217"/>
                <a:gd name="connsiteY281" fmla="*/ 6036252 h 6281670"/>
                <a:gd name="connsiteX282" fmla="*/ 4919050 w 8613217"/>
                <a:gd name="connsiteY282" fmla="*/ 5940011 h 6281670"/>
                <a:gd name="connsiteX283" fmla="*/ 4830213 w 8613217"/>
                <a:gd name="connsiteY283" fmla="*/ 5933281 h 6281670"/>
                <a:gd name="connsiteX284" fmla="*/ 4779064 w 8613217"/>
                <a:gd name="connsiteY284" fmla="*/ 5876074 h 6281670"/>
                <a:gd name="connsiteX285" fmla="*/ 4778391 w 8613217"/>
                <a:gd name="connsiteY285" fmla="*/ 5829637 h 6281670"/>
                <a:gd name="connsiteX286" fmla="*/ 5091342 w 8613217"/>
                <a:gd name="connsiteY286" fmla="*/ 5236712 h 6281670"/>
                <a:gd name="connsiteX287" fmla="*/ 5116243 w 8613217"/>
                <a:gd name="connsiteY287" fmla="*/ 5202389 h 6281670"/>
                <a:gd name="connsiteX288" fmla="*/ 5269690 w 8613217"/>
                <a:gd name="connsiteY288" fmla="*/ 5086631 h 6281670"/>
                <a:gd name="connsiteX289" fmla="*/ 5744837 w 8613217"/>
                <a:gd name="connsiteY289" fmla="*/ 4795889 h 6281670"/>
                <a:gd name="connsiteX290" fmla="*/ 5814830 w 8613217"/>
                <a:gd name="connsiteY290" fmla="*/ 4775699 h 6281670"/>
                <a:gd name="connsiteX291" fmla="*/ 6103553 w 8613217"/>
                <a:gd name="connsiteY291" fmla="*/ 4765603 h 6281670"/>
                <a:gd name="connsiteX292" fmla="*/ 7086824 w 8613217"/>
                <a:gd name="connsiteY292" fmla="*/ 4811369 h 6281670"/>
                <a:gd name="connsiteX293" fmla="*/ 7489959 w 8613217"/>
                <a:gd name="connsiteY293" fmla="*/ 4805311 h 6281670"/>
                <a:gd name="connsiteX294" fmla="*/ 7516880 w 8613217"/>
                <a:gd name="connsiteY294" fmla="*/ 4801946 h 6281670"/>
                <a:gd name="connsiteX295" fmla="*/ 7536397 w 8613217"/>
                <a:gd name="connsiteY295" fmla="*/ 4800600 h 6281670"/>
                <a:gd name="connsiteX296" fmla="*/ 7619850 w 8613217"/>
                <a:gd name="connsiteY296" fmla="*/ 4791178 h 6281670"/>
                <a:gd name="connsiteX297" fmla="*/ 7661577 w 8613217"/>
                <a:gd name="connsiteY297" fmla="*/ 4813388 h 6281670"/>
                <a:gd name="connsiteX298" fmla="*/ 7920014 w 8613217"/>
                <a:gd name="connsiteY298" fmla="*/ 5004523 h 6281670"/>
                <a:gd name="connsiteX299" fmla="*/ 8354780 w 8613217"/>
                <a:gd name="connsiteY299" fmla="*/ 4830886 h 6281670"/>
                <a:gd name="connsiteX300" fmla="*/ 8579567 w 8613217"/>
                <a:gd name="connsiteY300" fmla="*/ 4409580 h 6281670"/>
                <a:gd name="connsiteX301" fmla="*/ 8613217 w 8613217"/>
                <a:gd name="connsiteY301" fmla="*/ 4250076 h 6281670"/>
                <a:gd name="connsiteX302" fmla="*/ 8613217 w 8613217"/>
                <a:gd name="connsiteY302" fmla="*/ 4196235 h 6281670"/>
                <a:gd name="connsiteX303" fmla="*/ 8420062 w 8613217"/>
                <a:gd name="connsiteY303" fmla="*/ 4211041 h 6281670"/>
                <a:gd name="connsiteX304" fmla="*/ 4571776 w 8613217"/>
                <a:gd name="connsiteY304" fmla="*/ 915970 h 6281670"/>
                <a:gd name="connsiteX305" fmla="*/ 4583890 w 8613217"/>
                <a:gd name="connsiteY305" fmla="*/ 888377 h 6281670"/>
                <a:gd name="connsiteX306" fmla="*/ 4571776 w 8613217"/>
                <a:gd name="connsiteY306" fmla="*/ 915970 h 6281670"/>
                <a:gd name="connsiteX307" fmla="*/ 2362948 w 8613217"/>
                <a:gd name="connsiteY307" fmla="*/ 965100 h 6281670"/>
                <a:gd name="connsiteX308" fmla="*/ 2363621 w 8613217"/>
                <a:gd name="connsiteY308" fmla="*/ 962408 h 6281670"/>
                <a:gd name="connsiteX309" fmla="*/ 2368332 w 8613217"/>
                <a:gd name="connsiteY309" fmla="*/ 967119 h 6281670"/>
                <a:gd name="connsiteX310" fmla="*/ 2362948 w 8613217"/>
                <a:gd name="connsiteY310" fmla="*/ 965100 h 6281670"/>
                <a:gd name="connsiteX311" fmla="*/ 2435633 w 8613217"/>
                <a:gd name="connsiteY311" fmla="*/ 1055284 h 6281670"/>
                <a:gd name="connsiteX312" fmla="*/ 2426211 w 8613217"/>
                <a:gd name="connsiteY312" fmla="*/ 1053265 h 6281670"/>
                <a:gd name="connsiteX313" fmla="*/ 2370351 w 8613217"/>
                <a:gd name="connsiteY313" fmla="*/ 968465 h 6281670"/>
                <a:gd name="connsiteX314" fmla="*/ 2432268 w 8613217"/>
                <a:gd name="connsiteY314" fmla="*/ 1045862 h 6281670"/>
                <a:gd name="connsiteX315" fmla="*/ 2435633 w 8613217"/>
                <a:gd name="connsiteY315" fmla="*/ 1055284 h 6281670"/>
                <a:gd name="connsiteX316" fmla="*/ 695895 w 8613217"/>
                <a:gd name="connsiteY316" fmla="*/ 1016922 h 6281670"/>
                <a:gd name="connsiteX317" fmla="*/ 692530 w 8613217"/>
                <a:gd name="connsiteY317" fmla="*/ 1005481 h 6281670"/>
                <a:gd name="connsiteX318" fmla="*/ 695895 w 8613217"/>
                <a:gd name="connsiteY318" fmla="*/ 1016922 h 6281670"/>
                <a:gd name="connsiteX319" fmla="*/ 4511205 w 8613217"/>
                <a:gd name="connsiteY319" fmla="*/ 6014042 h 6281670"/>
                <a:gd name="connsiteX320" fmla="*/ 4537452 w 8613217"/>
                <a:gd name="connsiteY320" fmla="*/ 5944049 h 6281670"/>
                <a:gd name="connsiteX321" fmla="*/ 4511205 w 8613217"/>
                <a:gd name="connsiteY321" fmla="*/ 6014042 h 6281670"/>
                <a:gd name="connsiteX322" fmla="*/ 4750797 w 8613217"/>
                <a:gd name="connsiteY322" fmla="*/ 5917128 h 6281670"/>
                <a:gd name="connsiteX323" fmla="*/ 4741375 w 8613217"/>
                <a:gd name="connsiteY323" fmla="*/ 5939338 h 6281670"/>
                <a:gd name="connsiteX324" fmla="*/ 4732626 w 8613217"/>
                <a:gd name="connsiteY324" fmla="*/ 5935300 h 6281670"/>
                <a:gd name="connsiteX325" fmla="*/ 4727915 w 8613217"/>
                <a:gd name="connsiteY325" fmla="*/ 5907706 h 6281670"/>
                <a:gd name="connsiteX326" fmla="*/ 4750797 w 8613217"/>
                <a:gd name="connsiteY326" fmla="*/ 5875402 h 6281670"/>
                <a:gd name="connsiteX327" fmla="*/ 4750797 w 8613217"/>
                <a:gd name="connsiteY327" fmla="*/ 5917128 h 6281670"/>
                <a:gd name="connsiteX328" fmla="*/ 4875978 w 8613217"/>
                <a:gd name="connsiteY328" fmla="*/ 5457461 h 6281670"/>
                <a:gd name="connsiteX329" fmla="*/ 4616868 w 8613217"/>
                <a:gd name="connsiteY329" fmla="*/ 5877421 h 6281670"/>
                <a:gd name="connsiteX330" fmla="*/ 4562354 w 8613217"/>
                <a:gd name="connsiteY330" fmla="*/ 5884824 h 6281670"/>
                <a:gd name="connsiteX331" fmla="*/ 4880015 w 8613217"/>
                <a:gd name="connsiteY331" fmla="*/ 5419772 h 6281670"/>
                <a:gd name="connsiteX332" fmla="*/ 4875978 w 8613217"/>
                <a:gd name="connsiteY332" fmla="*/ 5457461 h 6281670"/>
                <a:gd name="connsiteX333" fmla="*/ 5020675 w 8613217"/>
                <a:gd name="connsiteY333" fmla="*/ 5141145 h 6281670"/>
                <a:gd name="connsiteX334" fmla="*/ 4989717 w 8613217"/>
                <a:gd name="connsiteY334" fmla="*/ 5179506 h 6281670"/>
                <a:gd name="connsiteX335" fmla="*/ 4445922 w 8613217"/>
                <a:gd name="connsiteY335" fmla="*/ 5878767 h 6281670"/>
                <a:gd name="connsiteX336" fmla="*/ 4415637 w 8613217"/>
                <a:gd name="connsiteY336" fmla="*/ 5953471 h 6281670"/>
                <a:gd name="connsiteX337" fmla="*/ 4357085 w 8613217"/>
                <a:gd name="connsiteY337" fmla="*/ 6075286 h 6281670"/>
                <a:gd name="connsiteX338" fmla="*/ 4338240 w 8613217"/>
                <a:gd name="connsiteY338" fmla="*/ 6125762 h 6281670"/>
                <a:gd name="connsiteX339" fmla="*/ 4322761 w 8613217"/>
                <a:gd name="connsiteY339" fmla="*/ 6080671 h 6281670"/>
                <a:gd name="connsiteX340" fmla="*/ 4306609 w 8613217"/>
                <a:gd name="connsiteY340" fmla="*/ 6061826 h 6281670"/>
                <a:gd name="connsiteX341" fmla="*/ 4295168 w 8613217"/>
                <a:gd name="connsiteY341" fmla="*/ 6082689 h 6281670"/>
                <a:gd name="connsiteX342" fmla="*/ 4292475 w 8613217"/>
                <a:gd name="connsiteY342" fmla="*/ 6112302 h 6281670"/>
                <a:gd name="connsiteX343" fmla="*/ 4277669 w 8613217"/>
                <a:gd name="connsiteY343" fmla="*/ 6097496 h 6281670"/>
                <a:gd name="connsiteX344" fmla="*/ 4183447 w 8613217"/>
                <a:gd name="connsiteY344" fmla="*/ 5282478 h 6281670"/>
                <a:gd name="connsiteX345" fmla="*/ 4412945 w 8613217"/>
                <a:gd name="connsiteY345" fmla="*/ 4743394 h 6281670"/>
                <a:gd name="connsiteX346" fmla="*/ 5036828 w 8613217"/>
                <a:gd name="connsiteY346" fmla="*/ 3935106 h 6281670"/>
                <a:gd name="connsiteX347" fmla="*/ 5054999 w 8613217"/>
                <a:gd name="connsiteY347" fmla="*/ 3966064 h 6281670"/>
                <a:gd name="connsiteX348" fmla="*/ 5020675 w 8613217"/>
                <a:gd name="connsiteY34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410829 w 8613217"/>
                <a:gd name="connsiteY136" fmla="*/ 2273437 h 6281670"/>
                <a:gd name="connsiteX137" fmla="*/ 3411502 w 8613217"/>
                <a:gd name="connsiteY137" fmla="*/ 2229018 h 6281670"/>
                <a:gd name="connsiteX138" fmla="*/ 3451209 w 8613217"/>
                <a:gd name="connsiteY138" fmla="*/ 2126720 h 6281670"/>
                <a:gd name="connsiteX139" fmla="*/ 3431692 w 8613217"/>
                <a:gd name="connsiteY139" fmla="*/ 1895877 h 6281670"/>
                <a:gd name="connsiteX140" fmla="*/ 3186715 w 8613217"/>
                <a:gd name="connsiteY140" fmla="*/ 1401886 h 6281670"/>
                <a:gd name="connsiteX141" fmla="*/ 2531874 w 8613217"/>
                <a:gd name="connsiteY141" fmla="*/ 701952 h 6281670"/>
                <a:gd name="connsiteX142" fmla="*/ 1731662 w 8613217"/>
                <a:gd name="connsiteY142" fmla="*/ 39035 h 6281670"/>
                <a:gd name="connsiteX143" fmla="*/ 1722913 w 8613217"/>
                <a:gd name="connsiteY143" fmla="*/ 36343 h 6281670"/>
                <a:gd name="connsiteX144" fmla="*/ 1723586 w 8613217"/>
                <a:gd name="connsiteY144" fmla="*/ 47111 h 6281670"/>
                <a:gd name="connsiteX145" fmla="*/ 1984042 w 8613217"/>
                <a:gd name="connsiteY145" fmla="*/ 871552 h 6281670"/>
                <a:gd name="connsiteX146" fmla="*/ 2773486 w 8613217"/>
                <a:gd name="connsiteY146" fmla="*/ 2064130 h 6281670"/>
                <a:gd name="connsiteX147" fmla="*/ 3058170 w 8613217"/>
                <a:gd name="connsiteY147" fmla="*/ 2286897 h 6281670"/>
                <a:gd name="connsiteX148" fmla="*/ 3235845 w 8613217"/>
                <a:gd name="connsiteY148" fmla="*/ 2329297 h 6281670"/>
                <a:gd name="connsiteX149" fmla="*/ 3256709 w 8613217"/>
                <a:gd name="connsiteY149" fmla="*/ 2294974 h 6281670"/>
                <a:gd name="connsiteX150" fmla="*/ 3083072 w 8613217"/>
                <a:gd name="connsiteY150" fmla="*/ 1999521 h 6281670"/>
                <a:gd name="connsiteX151" fmla="*/ 2450440 w 8613217"/>
                <a:gd name="connsiteY151" fmla="*/ 1092973 h 6281670"/>
                <a:gd name="connsiteX152" fmla="*/ 2432941 w 8613217"/>
                <a:gd name="connsiteY152" fmla="*/ 1062014 h 6281670"/>
                <a:gd name="connsiteX153" fmla="*/ 2454478 w 8613217"/>
                <a:gd name="connsiteY153" fmla="*/ 1076820 h 6281670"/>
                <a:gd name="connsiteX154" fmla="*/ 2967986 w 8613217"/>
                <a:gd name="connsiteY154" fmla="*/ 1739738 h 6281670"/>
                <a:gd name="connsiteX155" fmla="*/ 3266131 w 8613217"/>
                <a:gd name="connsiteY155" fmla="*/ 2175850 h 6281670"/>
                <a:gd name="connsiteX156" fmla="*/ 3457939 w 8613217"/>
                <a:gd name="connsiteY156" fmla="*/ 2509665 h 6281670"/>
                <a:gd name="connsiteX157" fmla="*/ 3464670 w 8613217"/>
                <a:gd name="connsiteY157" fmla="*/ 2523125 h 6281670"/>
                <a:gd name="connsiteX158" fmla="*/ 3504378 w 8613217"/>
                <a:gd name="connsiteY158" fmla="*/ 2605906 h 6281670"/>
                <a:gd name="connsiteX159" fmla="*/ 3733875 w 8613217"/>
                <a:gd name="connsiteY159" fmla="*/ 3249979 h 6281670"/>
                <a:gd name="connsiteX160" fmla="*/ 3823385 w 8613217"/>
                <a:gd name="connsiteY160" fmla="*/ 4359777 h 6281670"/>
                <a:gd name="connsiteX161" fmla="*/ 3816655 w 8613217"/>
                <a:gd name="connsiteY161" fmla="*/ 4369199 h 6281670"/>
                <a:gd name="connsiteX162" fmla="*/ 3800503 w 8613217"/>
                <a:gd name="connsiteY162" fmla="*/ 4322761 h 6281670"/>
                <a:gd name="connsiteX163" fmla="*/ 3407464 w 8613217"/>
                <a:gd name="connsiteY163" fmla="*/ 3663208 h 6281670"/>
                <a:gd name="connsiteX164" fmla="*/ 2516395 w 8613217"/>
                <a:gd name="connsiteY164" fmla="*/ 2980101 h 6281670"/>
                <a:gd name="connsiteX165" fmla="*/ 2502934 w 8613217"/>
                <a:gd name="connsiteY165" fmla="*/ 2971351 h 6281670"/>
                <a:gd name="connsiteX166" fmla="*/ 2390541 w 8613217"/>
                <a:gd name="connsiteY166" fmla="*/ 2898666 h 6281670"/>
                <a:gd name="connsiteX167" fmla="*/ 2247863 w 8613217"/>
                <a:gd name="connsiteY167" fmla="*/ 2802425 h 6281670"/>
                <a:gd name="connsiteX168" fmla="*/ 2055381 w 8613217"/>
                <a:gd name="connsiteY168" fmla="*/ 2665131 h 6281670"/>
                <a:gd name="connsiteX169" fmla="*/ 1471879 w 8613217"/>
                <a:gd name="connsiteY169" fmla="*/ 2148930 h 6281670"/>
                <a:gd name="connsiteX170" fmla="*/ 1461111 w 8613217"/>
                <a:gd name="connsiteY170" fmla="*/ 2109895 h 6281670"/>
                <a:gd name="connsiteX171" fmla="*/ 1501492 w 8613217"/>
                <a:gd name="connsiteY171" fmla="*/ 1918759 h 6281670"/>
                <a:gd name="connsiteX172" fmla="*/ 1395155 w 8613217"/>
                <a:gd name="connsiteY172" fmla="*/ 1570812 h 6281670"/>
                <a:gd name="connsiteX173" fmla="*/ 937507 w 8613217"/>
                <a:gd name="connsiteY173" fmla="*/ 860783 h 6281670"/>
                <a:gd name="connsiteX174" fmla="*/ 682435 w 8613217"/>
                <a:gd name="connsiteY174" fmla="*/ 471109 h 6281670"/>
                <a:gd name="connsiteX175" fmla="*/ 590905 w 8613217"/>
                <a:gd name="connsiteY175" fmla="*/ 214691 h 6281670"/>
                <a:gd name="connsiteX176" fmla="*/ 581483 w 8613217"/>
                <a:gd name="connsiteY176" fmla="*/ 222767 h 6281670"/>
                <a:gd name="connsiteX177" fmla="*/ 555909 w 8613217"/>
                <a:gd name="connsiteY177" fmla="*/ 262475 h 6281670"/>
                <a:gd name="connsiteX178" fmla="*/ 423998 w 8613217"/>
                <a:gd name="connsiteY178" fmla="*/ 619845 h 6281670"/>
                <a:gd name="connsiteX179" fmla="*/ 443515 w 8613217"/>
                <a:gd name="connsiteY179" fmla="*/ 1227575 h 6281670"/>
                <a:gd name="connsiteX180" fmla="*/ 806942 w 8613217"/>
                <a:gd name="connsiteY180" fmla="*/ 1996156 h 6281670"/>
                <a:gd name="connsiteX181" fmla="*/ 1087589 w 8613217"/>
                <a:gd name="connsiteY181" fmla="*/ 2216231 h 6281670"/>
                <a:gd name="connsiteX182" fmla="*/ 1317086 w 8613217"/>
                <a:gd name="connsiteY182" fmla="*/ 2233729 h 6281670"/>
                <a:gd name="connsiteX183" fmla="*/ 1327181 w 8613217"/>
                <a:gd name="connsiteY183" fmla="*/ 2198060 h 6281670"/>
                <a:gd name="connsiteX184" fmla="*/ 816364 w 8613217"/>
                <a:gd name="connsiteY184" fmla="*/ 1324489 h 6281670"/>
                <a:gd name="connsiteX185" fmla="*/ 702625 w 8613217"/>
                <a:gd name="connsiteY185" fmla="*/ 1031056 h 6281670"/>
                <a:gd name="connsiteX186" fmla="*/ 767908 w 8613217"/>
                <a:gd name="connsiteY186" fmla="*/ 1173061 h 6281670"/>
                <a:gd name="connsiteX187" fmla="*/ 1444285 w 8613217"/>
                <a:gd name="connsiteY187" fmla="*/ 2226326 h 6281670"/>
                <a:gd name="connsiteX188" fmla="*/ 2209501 w 8613217"/>
                <a:gd name="connsiteY188" fmla="*/ 2876457 h 6281670"/>
                <a:gd name="connsiteX189" fmla="*/ 2308434 w 8613217"/>
                <a:gd name="connsiteY189" fmla="*/ 2939720 h 6281670"/>
                <a:gd name="connsiteX190" fmla="*/ 2340738 w 8613217"/>
                <a:gd name="connsiteY190" fmla="*/ 2972025 h 6281670"/>
                <a:gd name="connsiteX191" fmla="*/ 2302377 w 8613217"/>
                <a:gd name="connsiteY191" fmla="*/ 2972025 h 6281670"/>
                <a:gd name="connsiteX192" fmla="*/ 2266034 w 8613217"/>
                <a:gd name="connsiteY192" fmla="*/ 2967313 h 6281670"/>
                <a:gd name="connsiteX193" fmla="*/ 1817807 w 8613217"/>
                <a:gd name="connsiteY193" fmla="*/ 3025866 h 6281670"/>
                <a:gd name="connsiteX194" fmla="*/ 1007500 w 8613217"/>
                <a:gd name="connsiteY194" fmla="*/ 3309877 h 6281670"/>
                <a:gd name="connsiteX195" fmla="*/ 960389 w 8613217"/>
                <a:gd name="connsiteY195" fmla="*/ 3293725 h 6281670"/>
                <a:gd name="connsiteX196" fmla="*/ 446207 w 8613217"/>
                <a:gd name="connsiteY196" fmla="*/ 3134221 h 6281670"/>
                <a:gd name="connsiteX197" fmla="*/ 217383 w 8613217"/>
                <a:gd name="connsiteY197" fmla="*/ 3227096 h 6281670"/>
                <a:gd name="connsiteX198" fmla="*/ 0 w 8613217"/>
                <a:gd name="connsiteY198" fmla="*/ 3236518 h 6281670"/>
                <a:gd name="connsiteX199" fmla="*/ 0 w 8613217"/>
                <a:gd name="connsiteY199" fmla="*/ 3330740 h 6281670"/>
                <a:gd name="connsiteX200" fmla="*/ 9422 w 8613217"/>
                <a:gd name="connsiteY200" fmla="*/ 3346892 h 6281670"/>
                <a:gd name="connsiteX201" fmla="*/ 255072 w 8613217"/>
                <a:gd name="connsiteY201" fmla="*/ 3717723 h 6281670"/>
                <a:gd name="connsiteX202" fmla="*/ 747044 w 8613217"/>
                <a:gd name="connsiteY202" fmla="*/ 3826078 h 6281670"/>
                <a:gd name="connsiteX203" fmla="*/ 1016249 w 8613217"/>
                <a:gd name="connsiteY203" fmla="*/ 3490244 h 6281670"/>
                <a:gd name="connsiteX204" fmla="*/ 981253 w 8613217"/>
                <a:gd name="connsiteY204" fmla="*/ 3461305 h 6281670"/>
                <a:gd name="connsiteX205" fmla="*/ 563312 w 8613217"/>
                <a:gd name="connsiteY205" fmla="*/ 3490917 h 6281670"/>
                <a:gd name="connsiteX206" fmla="*/ 390347 w 8613217"/>
                <a:gd name="connsiteY206" fmla="*/ 3460632 h 6281670"/>
                <a:gd name="connsiteX207" fmla="*/ 489953 w 8613217"/>
                <a:gd name="connsiteY207" fmla="*/ 3463997 h 6281670"/>
                <a:gd name="connsiteX208" fmla="*/ 903183 w 8613217"/>
                <a:gd name="connsiteY208" fmla="*/ 3408137 h 6281670"/>
                <a:gd name="connsiteX209" fmla="*/ 1043170 w 8613217"/>
                <a:gd name="connsiteY209" fmla="*/ 3372467 h 6281670"/>
                <a:gd name="connsiteX210" fmla="*/ 1508895 w 8613217"/>
                <a:gd name="connsiteY210" fmla="*/ 3218347 h 6281670"/>
                <a:gd name="connsiteX211" fmla="*/ 1912029 w 8613217"/>
                <a:gd name="connsiteY211" fmla="*/ 3101243 h 6281670"/>
                <a:gd name="connsiteX212" fmla="*/ 1912029 w 8613217"/>
                <a:gd name="connsiteY212" fmla="*/ 3101243 h 6281670"/>
                <a:gd name="connsiteX213" fmla="*/ 1924816 w 8613217"/>
                <a:gd name="connsiteY213" fmla="*/ 3099224 h 6281670"/>
                <a:gd name="connsiteX214" fmla="*/ 1986061 w 8613217"/>
                <a:gd name="connsiteY214" fmla="*/ 3087783 h 6281670"/>
                <a:gd name="connsiteX215" fmla="*/ 1992791 w 8613217"/>
                <a:gd name="connsiteY215" fmla="*/ 3087110 h 6281670"/>
                <a:gd name="connsiteX216" fmla="*/ 2087013 w 8613217"/>
                <a:gd name="connsiteY216" fmla="*/ 3074322 h 6281670"/>
                <a:gd name="connsiteX217" fmla="*/ 2113933 w 8613217"/>
                <a:gd name="connsiteY217" fmla="*/ 3072976 h 6281670"/>
                <a:gd name="connsiteX218" fmla="*/ 2118644 w 8613217"/>
                <a:gd name="connsiteY218" fmla="*/ 3064227 h 6281670"/>
                <a:gd name="connsiteX219" fmla="*/ 2257958 w 8613217"/>
                <a:gd name="connsiteY219" fmla="*/ 3064227 h 6281670"/>
                <a:gd name="connsiteX220" fmla="*/ 2262669 w 8613217"/>
                <a:gd name="connsiteY220" fmla="*/ 3072976 h 6281670"/>
                <a:gd name="connsiteX221" fmla="*/ 2434960 w 8613217"/>
                <a:gd name="connsiteY221" fmla="*/ 3101243 h 6281670"/>
                <a:gd name="connsiteX222" fmla="*/ 2635518 w 8613217"/>
                <a:gd name="connsiteY222" fmla="*/ 3164506 h 6281670"/>
                <a:gd name="connsiteX223" fmla="*/ 3038653 w 8613217"/>
                <a:gd name="connsiteY223" fmla="*/ 3453902 h 6281670"/>
                <a:gd name="connsiteX224" fmla="*/ 3580428 w 8613217"/>
                <a:gd name="connsiteY224" fmla="*/ 4087880 h 6281670"/>
                <a:gd name="connsiteX225" fmla="*/ 3776274 w 8613217"/>
                <a:gd name="connsiteY225" fmla="*/ 4626290 h 6281670"/>
                <a:gd name="connsiteX226" fmla="*/ 3813963 w 8613217"/>
                <a:gd name="connsiteY226" fmla="*/ 4802619 h 6281670"/>
                <a:gd name="connsiteX227" fmla="*/ 3811944 w 8613217"/>
                <a:gd name="connsiteY227" fmla="*/ 5407658 h 6281670"/>
                <a:gd name="connsiteX228" fmla="*/ 3881265 w 8613217"/>
                <a:gd name="connsiteY228" fmla="*/ 5874056 h 6281670"/>
                <a:gd name="connsiteX229" fmla="*/ 3879919 w 8613217"/>
                <a:gd name="connsiteY229" fmla="*/ 5898957 h 6281670"/>
                <a:gd name="connsiteX230" fmla="*/ 3757430 w 8613217"/>
                <a:gd name="connsiteY230" fmla="*/ 5946068 h 6281670"/>
                <a:gd name="connsiteX231" fmla="*/ 3743970 w 8613217"/>
                <a:gd name="connsiteY231" fmla="*/ 6053750 h 6281670"/>
                <a:gd name="connsiteX232" fmla="*/ 3803195 w 8613217"/>
                <a:gd name="connsiteY232" fmla="*/ 6092112 h 6281670"/>
                <a:gd name="connsiteX233" fmla="*/ 3896071 w 8613217"/>
                <a:gd name="connsiteY233" fmla="*/ 6023464 h 6281670"/>
                <a:gd name="connsiteX234" fmla="*/ 3920972 w 8613217"/>
                <a:gd name="connsiteY234" fmla="*/ 5996544 h 6281670"/>
                <a:gd name="connsiteX235" fmla="*/ 3918953 w 8613217"/>
                <a:gd name="connsiteY235" fmla="*/ 6053077 h 6281670"/>
                <a:gd name="connsiteX236" fmla="*/ 3931741 w 8613217"/>
                <a:gd name="connsiteY236" fmla="*/ 6077978 h 6281670"/>
                <a:gd name="connsiteX237" fmla="*/ 3951931 w 8613217"/>
                <a:gd name="connsiteY237" fmla="*/ 6055769 h 6281670"/>
                <a:gd name="connsiteX238" fmla="*/ 3972121 w 8613217"/>
                <a:gd name="connsiteY238" fmla="*/ 5988468 h 6281670"/>
                <a:gd name="connsiteX239" fmla="*/ 3994331 w 8613217"/>
                <a:gd name="connsiteY239" fmla="*/ 5968277 h 6281670"/>
                <a:gd name="connsiteX240" fmla="*/ 4005099 w 8613217"/>
                <a:gd name="connsiteY240" fmla="*/ 5995198 h 6281670"/>
                <a:gd name="connsiteX241" fmla="*/ 4071054 w 8613217"/>
                <a:gd name="connsiteY241" fmla="*/ 6040290 h 6281670"/>
                <a:gd name="connsiteX242" fmla="*/ 4100667 w 8613217"/>
                <a:gd name="connsiteY242" fmla="*/ 6026829 h 6281670"/>
                <a:gd name="connsiteX243" fmla="*/ 4110089 w 8613217"/>
                <a:gd name="connsiteY243" fmla="*/ 5993179 h 6281670"/>
                <a:gd name="connsiteX244" fmla="*/ 4124895 w 8613217"/>
                <a:gd name="connsiteY244" fmla="*/ 6032214 h 6281670"/>
                <a:gd name="connsiteX245" fmla="*/ 4117492 w 8613217"/>
                <a:gd name="connsiteY245" fmla="*/ 6106918 h 6281670"/>
                <a:gd name="connsiteX246" fmla="*/ 4080476 w 8613217"/>
                <a:gd name="connsiteY246" fmla="*/ 6141242 h 6281670"/>
                <a:gd name="connsiteX247" fmla="*/ 4176717 w 8613217"/>
                <a:gd name="connsiteY247" fmla="*/ 6189025 h 6281670"/>
                <a:gd name="connsiteX248" fmla="*/ 4170660 w 8613217"/>
                <a:gd name="connsiteY248" fmla="*/ 6271133 h 6281670"/>
                <a:gd name="connsiteX249" fmla="*/ 4195562 w 8613217"/>
                <a:gd name="connsiteY249" fmla="*/ 6277863 h 6281670"/>
                <a:gd name="connsiteX250" fmla="*/ 4261517 w 8613217"/>
                <a:gd name="connsiteY250" fmla="*/ 6267768 h 6281670"/>
                <a:gd name="connsiteX251" fmla="*/ 4289784 w 8613217"/>
                <a:gd name="connsiteY251" fmla="*/ 6247578 h 6281670"/>
                <a:gd name="connsiteX252" fmla="*/ 4295840 w 8613217"/>
                <a:gd name="connsiteY252" fmla="*/ 6204505 h 6281670"/>
                <a:gd name="connsiteX253" fmla="*/ 4305936 w 8613217"/>
                <a:gd name="connsiteY253" fmla="*/ 6182969 h 6281670"/>
                <a:gd name="connsiteX254" fmla="*/ 4324107 w 8613217"/>
                <a:gd name="connsiteY254" fmla="*/ 6199794 h 6281670"/>
                <a:gd name="connsiteX255" fmla="*/ 4336894 w 8613217"/>
                <a:gd name="connsiteY255" fmla="*/ 6230752 h 6281670"/>
                <a:gd name="connsiteX256" fmla="*/ 4342951 w 8613217"/>
                <a:gd name="connsiteY256" fmla="*/ 6226714 h 6281670"/>
                <a:gd name="connsiteX257" fmla="*/ 4369872 w 8613217"/>
                <a:gd name="connsiteY257" fmla="*/ 6185660 h 6281670"/>
                <a:gd name="connsiteX258" fmla="*/ 4382659 w 8613217"/>
                <a:gd name="connsiteY258" fmla="*/ 6234791 h 6281670"/>
                <a:gd name="connsiteX259" fmla="*/ 4406888 w 8613217"/>
                <a:gd name="connsiteY259" fmla="*/ 6265749 h 6281670"/>
                <a:gd name="connsiteX260" fmla="*/ 4484284 w 8613217"/>
                <a:gd name="connsiteY260" fmla="*/ 6275171 h 6281670"/>
                <a:gd name="connsiteX261" fmla="*/ 4499090 w 8613217"/>
                <a:gd name="connsiteY261" fmla="*/ 6272479 h 6281670"/>
                <a:gd name="connsiteX262" fmla="*/ 4512551 w 8613217"/>
                <a:gd name="connsiteY262" fmla="*/ 6181622 h 6281670"/>
                <a:gd name="connsiteX263" fmla="*/ 4572449 w 8613217"/>
                <a:gd name="connsiteY263" fmla="*/ 6153356 h 6281670"/>
                <a:gd name="connsiteX264" fmla="*/ 4575814 w 8613217"/>
                <a:gd name="connsiteY264" fmla="*/ 6127781 h 6281670"/>
                <a:gd name="connsiteX265" fmla="*/ 4538125 w 8613217"/>
                <a:gd name="connsiteY265" fmla="*/ 6076633 h 6281670"/>
                <a:gd name="connsiteX266" fmla="*/ 4536779 w 8613217"/>
                <a:gd name="connsiteY266" fmla="*/ 6042309 h 6281670"/>
                <a:gd name="connsiteX267" fmla="*/ 4573122 w 8613217"/>
                <a:gd name="connsiteY267" fmla="*/ 6032214 h 6281670"/>
                <a:gd name="connsiteX268" fmla="*/ 4637731 w 8613217"/>
                <a:gd name="connsiteY268" fmla="*/ 6051058 h 6281670"/>
                <a:gd name="connsiteX269" fmla="*/ 4665997 w 8613217"/>
                <a:gd name="connsiteY269" fmla="*/ 6029522 h 6281670"/>
                <a:gd name="connsiteX270" fmla="*/ 4665997 w 8613217"/>
                <a:gd name="connsiteY270" fmla="*/ 5985776 h 6281670"/>
                <a:gd name="connsiteX271" fmla="*/ 4681477 w 8613217"/>
                <a:gd name="connsiteY271" fmla="*/ 5966931 h 6281670"/>
                <a:gd name="connsiteX272" fmla="*/ 4701667 w 8613217"/>
                <a:gd name="connsiteY272" fmla="*/ 5981065 h 6281670"/>
                <a:gd name="connsiteX273" fmla="*/ 4724550 w 8613217"/>
                <a:gd name="connsiteY273" fmla="*/ 6054423 h 6281670"/>
                <a:gd name="connsiteX274" fmla="*/ 4743394 w 8613217"/>
                <a:gd name="connsiteY274" fmla="*/ 6073268 h 6281670"/>
                <a:gd name="connsiteX275" fmla="*/ 4752143 w 8613217"/>
                <a:gd name="connsiteY275" fmla="*/ 6050385 h 6281670"/>
                <a:gd name="connsiteX276" fmla="*/ 4752143 w 8613217"/>
                <a:gd name="connsiteY276" fmla="*/ 5996544 h 6281670"/>
                <a:gd name="connsiteX277" fmla="*/ 4800600 w 8613217"/>
                <a:gd name="connsiteY277" fmla="*/ 6046347 h 6281670"/>
                <a:gd name="connsiteX278" fmla="*/ 4859825 w 8613217"/>
                <a:gd name="connsiteY278" fmla="*/ 6088747 h 6281670"/>
                <a:gd name="connsiteX279" fmla="*/ 4932511 w 8613217"/>
                <a:gd name="connsiteY279" fmla="*/ 6036252 h 6281670"/>
                <a:gd name="connsiteX280" fmla="*/ 4919050 w 8613217"/>
                <a:gd name="connsiteY280" fmla="*/ 5940011 h 6281670"/>
                <a:gd name="connsiteX281" fmla="*/ 4830213 w 8613217"/>
                <a:gd name="connsiteY281" fmla="*/ 5933281 h 6281670"/>
                <a:gd name="connsiteX282" fmla="*/ 4779064 w 8613217"/>
                <a:gd name="connsiteY282" fmla="*/ 5876074 h 6281670"/>
                <a:gd name="connsiteX283" fmla="*/ 4778391 w 8613217"/>
                <a:gd name="connsiteY283" fmla="*/ 5829637 h 6281670"/>
                <a:gd name="connsiteX284" fmla="*/ 5091342 w 8613217"/>
                <a:gd name="connsiteY284" fmla="*/ 5236712 h 6281670"/>
                <a:gd name="connsiteX285" fmla="*/ 5116243 w 8613217"/>
                <a:gd name="connsiteY285" fmla="*/ 5202389 h 6281670"/>
                <a:gd name="connsiteX286" fmla="*/ 5269690 w 8613217"/>
                <a:gd name="connsiteY286" fmla="*/ 5086631 h 6281670"/>
                <a:gd name="connsiteX287" fmla="*/ 5744837 w 8613217"/>
                <a:gd name="connsiteY287" fmla="*/ 4795889 h 6281670"/>
                <a:gd name="connsiteX288" fmla="*/ 5814830 w 8613217"/>
                <a:gd name="connsiteY288" fmla="*/ 4775699 h 6281670"/>
                <a:gd name="connsiteX289" fmla="*/ 6103553 w 8613217"/>
                <a:gd name="connsiteY289" fmla="*/ 4765603 h 6281670"/>
                <a:gd name="connsiteX290" fmla="*/ 7086824 w 8613217"/>
                <a:gd name="connsiteY290" fmla="*/ 4811369 h 6281670"/>
                <a:gd name="connsiteX291" fmla="*/ 7489959 w 8613217"/>
                <a:gd name="connsiteY291" fmla="*/ 4805311 h 6281670"/>
                <a:gd name="connsiteX292" fmla="*/ 7516880 w 8613217"/>
                <a:gd name="connsiteY292" fmla="*/ 4801946 h 6281670"/>
                <a:gd name="connsiteX293" fmla="*/ 7536397 w 8613217"/>
                <a:gd name="connsiteY293" fmla="*/ 4800600 h 6281670"/>
                <a:gd name="connsiteX294" fmla="*/ 7619850 w 8613217"/>
                <a:gd name="connsiteY294" fmla="*/ 4791178 h 6281670"/>
                <a:gd name="connsiteX295" fmla="*/ 7661577 w 8613217"/>
                <a:gd name="connsiteY295" fmla="*/ 4813388 h 6281670"/>
                <a:gd name="connsiteX296" fmla="*/ 7920014 w 8613217"/>
                <a:gd name="connsiteY296" fmla="*/ 5004523 h 6281670"/>
                <a:gd name="connsiteX297" fmla="*/ 8354780 w 8613217"/>
                <a:gd name="connsiteY297" fmla="*/ 4830886 h 6281670"/>
                <a:gd name="connsiteX298" fmla="*/ 8579567 w 8613217"/>
                <a:gd name="connsiteY298" fmla="*/ 4409580 h 6281670"/>
                <a:gd name="connsiteX299" fmla="*/ 8613217 w 8613217"/>
                <a:gd name="connsiteY299" fmla="*/ 4250076 h 6281670"/>
                <a:gd name="connsiteX300" fmla="*/ 8613217 w 8613217"/>
                <a:gd name="connsiteY300" fmla="*/ 4196235 h 6281670"/>
                <a:gd name="connsiteX301" fmla="*/ 8420062 w 8613217"/>
                <a:gd name="connsiteY301" fmla="*/ 4211041 h 6281670"/>
                <a:gd name="connsiteX302" fmla="*/ 4571776 w 8613217"/>
                <a:gd name="connsiteY302" fmla="*/ 915970 h 6281670"/>
                <a:gd name="connsiteX303" fmla="*/ 4583890 w 8613217"/>
                <a:gd name="connsiteY303" fmla="*/ 888377 h 6281670"/>
                <a:gd name="connsiteX304" fmla="*/ 4571776 w 8613217"/>
                <a:gd name="connsiteY304" fmla="*/ 915970 h 6281670"/>
                <a:gd name="connsiteX305" fmla="*/ 2362948 w 8613217"/>
                <a:gd name="connsiteY305" fmla="*/ 965100 h 6281670"/>
                <a:gd name="connsiteX306" fmla="*/ 2363621 w 8613217"/>
                <a:gd name="connsiteY306" fmla="*/ 962408 h 6281670"/>
                <a:gd name="connsiteX307" fmla="*/ 2368332 w 8613217"/>
                <a:gd name="connsiteY307" fmla="*/ 967119 h 6281670"/>
                <a:gd name="connsiteX308" fmla="*/ 2362948 w 8613217"/>
                <a:gd name="connsiteY308" fmla="*/ 965100 h 6281670"/>
                <a:gd name="connsiteX309" fmla="*/ 2435633 w 8613217"/>
                <a:gd name="connsiteY309" fmla="*/ 1055284 h 6281670"/>
                <a:gd name="connsiteX310" fmla="*/ 2426211 w 8613217"/>
                <a:gd name="connsiteY310" fmla="*/ 1053265 h 6281670"/>
                <a:gd name="connsiteX311" fmla="*/ 2370351 w 8613217"/>
                <a:gd name="connsiteY311" fmla="*/ 968465 h 6281670"/>
                <a:gd name="connsiteX312" fmla="*/ 2432268 w 8613217"/>
                <a:gd name="connsiteY312" fmla="*/ 1045862 h 6281670"/>
                <a:gd name="connsiteX313" fmla="*/ 2435633 w 8613217"/>
                <a:gd name="connsiteY313" fmla="*/ 1055284 h 6281670"/>
                <a:gd name="connsiteX314" fmla="*/ 695895 w 8613217"/>
                <a:gd name="connsiteY314" fmla="*/ 1016922 h 6281670"/>
                <a:gd name="connsiteX315" fmla="*/ 692530 w 8613217"/>
                <a:gd name="connsiteY315" fmla="*/ 1005481 h 6281670"/>
                <a:gd name="connsiteX316" fmla="*/ 695895 w 8613217"/>
                <a:gd name="connsiteY316" fmla="*/ 1016922 h 6281670"/>
                <a:gd name="connsiteX317" fmla="*/ 4511205 w 8613217"/>
                <a:gd name="connsiteY317" fmla="*/ 6014042 h 6281670"/>
                <a:gd name="connsiteX318" fmla="*/ 4537452 w 8613217"/>
                <a:gd name="connsiteY318" fmla="*/ 5944049 h 6281670"/>
                <a:gd name="connsiteX319" fmla="*/ 4511205 w 8613217"/>
                <a:gd name="connsiteY319" fmla="*/ 6014042 h 6281670"/>
                <a:gd name="connsiteX320" fmla="*/ 4750797 w 8613217"/>
                <a:gd name="connsiteY320" fmla="*/ 5917128 h 6281670"/>
                <a:gd name="connsiteX321" fmla="*/ 4741375 w 8613217"/>
                <a:gd name="connsiteY321" fmla="*/ 5939338 h 6281670"/>
                <a:gd name="connsiteX322" fmla="*/ 4732626 w 8613217"/>
                <a:gd name="connsiteY322" fmla="*/ 5935300 h 6281670"/>
                <a:gd name="connsiteX323" fmla="*/ 4727915 w 8613217"/>
                <a:gd name="connsiteY323" fmla="*/ 5907706 h 6281670"/>
                <a:gd name="connsiteX324" fmla="*/ 4750797 w 8613217"/>
                <a:gd name="connsiteY324" fmla="*/ 5875402 h 6281670"/>
                <a:gd name="connsiteX325" fmla="*/ 4750797 w 8613217"/>
                <a:gd name="connsiteY325" fmla="*/ 5917128 h 6281670"/>
                <a:gd name="connsiteX326" fmla="*/ 4875978 w 8613217"/>
                <a:gd name="connsiteY326" fmla="*/ 5457461 h 6281670"/>
                <a:gd name="connsiteX327" fmla="*/ 4616868 w 8613217"/>
                <a:gd name="connsiteY327" fmla="*/ 5877421 h 6281670"/>
                <a:gd name="connsiteX328" fmla="*/ 4562354 w 8613217"/>
                <a:gd name="connsiteY328" fmla="*/ 5884824 h 6281670"/>
                <a:gd name="connsiteX329" fmla="*/ 4880015 w 8613217"/>
                <a:gd name="connsiteY329" fmla="*/ 5419772 h 6281670"/>
                <a:gd name="connsiteX330" fmla="*/ 4875978 w 8613217"/>
                <a:gd name="connsiteY330" fmla="*/ 5457461 h 6281670"/>
                <a:gd name="connsiteX331" fmla="*/ 5020675 w 8613217"/>
                <a:gd name="connsiteY331" fmla="*/ 5141145 h 6281670"/>
                <a:gd name="connsiteX332" fmla="*/ 4989717 w 8613217"/>
                <a:gd name="connsiteY332" fmla="*/ 5179506 h 6281670"/>
                <a:gd name="connsiteX333" fmla="*/ 4445922 w 8613217"/>
                <a:gd name="connsiteY333" fmla="*/ 5878767 h 6281670"/>
                <a:gd name="connsiteX334" fmla="*/ 4415637 w 8613217"/>
                <a:gd name="connsiteY334" fmla="*/ 5953471 h 6281670"/>
                <a:gd name="connsiteX335" fmla="*/ 4357085 w 8613217"/>
                <a:gd name="connsiteY335" fmla="*/ 6075286 h 6281670"/>
                <a:gd name="connsiteX336" fmla="*/ 4338240 w 8613217"/>
                <a:gd name="connsiteY336" fmla="*/ 6125762 h 6281670"/>
                <a:gd name="connsiteX337" fmla="*/ 4322761 w 8613217"/>
                <a:gd name="connsiteY337" fmla="*/ 6080671 h 6281670"/>
                <a:gd name="connsiteX338" fmla="*/ 4306609 w 8613217"/>
                <a:gd name="connsiteY338" fmla="*/ 6061826 h 6281670"/>
                <a:gd name="connsiteX339" fmla="*/ 4295168 w 8613217"/>
                <a:gd name="connsiteY339" fmla="*/ 6082689 h 6281670"/>
                <a:gd name="connsiteX340" fmla="*/ 4292475 w 8613217"/>
                <a:gd name="connsiteY340" fmla="*/ 6112302 h 6281670"/>
                <a:gd name="connsiteX341" fmla="*/ 4277669 w 8613217"/>
                <a:gd name="connsiteY341" fmla="*/ 6097496 h 6281670"/>
                <a:gd name="connsiteX342" fmla="*/ 4183447 w 8613217"/>
                <a:gd name="connsiteY342" fmla="*/ 5282478 h 6281670"/>
                <a:gd name="connsiteX343" fmla="*/ 4412945 w 8613217"/>
                <a:gd name="connsiteY343" fmla="*/ 4743394 h 6281670"/>
                <a:gd name="connsiteX344" fmla="*/ 5036828 w 8613217"/>
                <a:gd name="connsiteY344" fmla="*/ 3935106 h 6281670"/>
                <a:gd name="connsiteX345" fmla="*/ 5054999 w 8613217"/>
                <a:gd name="connsiteY345" fmla="*/ 3966064 h 6281670"/>
                <a:gd name="connsiteX346" fmla="*/ 5020675 w 8613217"/>
                <a:gd name="connsiteY34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464670 w 8613217"/>
                <a:gd name="connsiteY156" fmla="*/ 2523125 h 6281670"/>
                <a:gd name="connsiteX157" fmla="*/ 3504378 w 8613217"/>
                <a:gd name="connsiteY157" fmla="*/ 2605906 h 6281670"/>
                <a:gd name="connsiteX158" fmla="*/ 3733875 w 8613217"/>
                <a:gd name="connsiteY158" fmla="*/ 3249979 h 6281670"/>
                <a:gd name="connsiteX159" fmla="*/ 3823385 w 8613217"/>
                <a:gd name="connsiteY159" fmla="*/ 4359777 h 6281670"/>
                <a:gd name="connsiteX160" fmla="*/ 3816655 w 8613217"/>
                <a:gd name="connsiteY160" fmla="*/ 4369199 h 6281670"/>
                <a:gd name="connsiteX161" fmla="*/ 3800503 w 8613217"/>
                <a:gd name="connsiteY161" fmla="*/ 4322761 h 6281670"/>
                <a:gd name="connsiteX162" fmla="*/ 3407464 w 8613217"/>
                <a:gd name="connsiteY162" fmla="*/ 3663208 h 6281670"/>
                <a:gd name="connsiteX163" fmla="*/ 2516395 w 8613217"/>
                <a:gd name="connsiteY163" fmla="*/ 2980101 h 6281670"/>
                <a:gd name="connsiteX164" fmla="*/ 2502934 w 8613217"/>
                <a:gd name="connsiteY164" fmla="*/ 2971351 h 6281670"/>
                <a:gd name="connsiteX165" fmla="*/ 2390541 w 8613217"/>
                <a:gd name="connsiteY165" fmla="*/ 2898666 h 6281670"/>
                <a:gd name="connsiteX166" fmla="*/ 2247863 w 8613217"/>
                <a:gd name="connsiteY166" fmla="*/ 2802425 h 6281670"/>
                <a:gd name="connsiteX167" fmla="*/ 2055381 w 8613217"/>
                <a:gd name="connsiteY167" fmla="*/ 2665131 h 6281670"/>
                <a:gd name="connsiteX168" fmla="*/ 1471879 w 8613217"/>
                <a:gd name="connsiteY168" fmla="*/ 2148930 h 6281670"/>
                <a:gd name="connsiteX169" fmla="*/ 1461111 w 8613217"/>
                <a:gd name="connsiteY169" fmla="*/ 2109895 h 6281670"/>
                <a:gd name="connsiteX170" fmla="*/ 1501492 w 8613217"/>
                <a:gd name="connsiteY170" fmla="*/ 1918759 h 6281670"/>
                <a:gd name="connsiteX171" fmla="*/ 1395155 w 8613217"/>
                <a:gd name="connsiteY171" fmla="*/ 1570812 h 6281670"/>
                <a:gd name="connsiteX172" fmla="*/ 937507 w 8613217"/>
                <a:gd name="connsiteY172" fmla="*/ 860783 h 6281670"/>
                <a:gd name="connsiteX173" fmla="*/ 682435 w 8613217"/>
                <a:gd name="connsiteY173" fmla="*/ 471109 h 6281670"/>
                <a:gd name="connsiteX174" fmla="*/ 590905 w 8613217"/>
                <a:gd name="connsiteY174" fmla="*/ 214691 h 6281670"/>
                <a:gd name="connsiteX175" fmla="*/ 581483 w 8613217"/>
                <a:gd name="connsiteY175" fmla="*/ 222767 h 6281670"/>
                <a:gd name="connsiteX176" fmla="*/ 555909 w 8613217"/>
                <a:gd name="connsiteY176" fmla="*/ 262475 h 6281670"/>
                <a:gd name="connsiteX177" fmla="*/ 423998 w 8613217"/>
                <a:gd name="connsiteY177" fmla="*/ 619845 h 6281670"/>
                <a:gd name="connsiteX178" fmla="*/ 443515 w 8613217"/>
                <a:gd name="connsiteY178" fmla="*/ 1227575 h 6281670"/>
                <a:gd name="connsiteX179" fmla="*/ 806942 w 8613217"/>
                <a:gd name="connsiteY179" fmla="*/ 1996156 h 6281670"/>
                <a:gd name="connsiteX180" fmla="*/ 1087589 w 8613217"/>
                <a:gd name="connsiteY180" fmla="*/ 2216231 h 6281670"/>
                <a:gd name="connsiteX181" fmla="*/ 1317086 w 8613217"/>
                <a:gd name="connsiteY181" fmla="*/ 2233729 h 6281670"/>
                <a:gd name="connsiteX182" fmla="*/ 1327181 w 8613217"/>
                <a:gd name="connsiteY182" fmla="*/ 2198060 h 6281670"/>
                <a:gd name="connsiteX183" fmla="*/ 816364 w 8613217"/>
                <a:gd name="connsiteY183" fmla="*/ 1324489 h 6281670"/>
                <a:gd name="connsiteX184" fmla="*/ 702625 w 8613217"/>
                <a:gd name="connsiteY184" fmla="*/ 1031056 h 6281670"/>
                <a:gd name="connsiteX185" fmla="*/ 767908 w 8613217"/>
                <a:gd name="connsiteY185" fmla="*/ 1173061 h 6281670"/>
                <a:gd name="connsiteX186" fmla="*/ 1444285 w 8613217"/>
                <a:gd name="connsiteY186" fmla="*/ 2226326 h 6281670"/>
                <a:gd name="connsiteX187" fmla="*/ 2209501 w 8613217"/>
                <a:gd name="connsiteY187" fmla="*/ 2876457 h 6281670"/>
                <a:gd name="connsiteX188" fmla="*/ 2308434 w 8613217"/>
                <a:gd name="connsiteY188" fmla="*/ 2939720 h 6281670"/>
                <a:gd name="connsiteX189" fmla="*/ 2340738 w 8613217"/>
                <a:gd name="connsiteY189" fmla="*/ 2972025 h 6281670"/>
                <a:gd name="connsiteX190" fmla="*/ 2302377 w 8613217"/>
                <a:gd name="connsiteY190" fmla="*/ 2972025 h 6281670"/>
                <a:gd name="connsiteX191" fmla="*/ 2266034 w 8613217"/>
                <a:gd name="connsiteY191" fmla="*/ 2967313 h 6281670"/>
                <a:gd name="connsiteX192" fmla="*/ 1817807 w 8613217"/>
                <a:gd name="connsiteY192" fmla="*/ 3025866 h 6281670"/>
                <a:gd name="connsiteX193" fmla="*/ 1007500 w 8613217"/>
                <a:gd name="connsiteY193" fmla="*/ 3309877 h 6281670"/>
                <a:gd name="connsiteX194" fmla="*/ 960389 w 8613217"/>
                <a:gd name="connsiteY194" fmla="*/ 3293725 h 6281670"/>
                <a:gd name="connsiteX195" fmla="*/ 446207 w 8613217"/>
                <a:gd name="connsiteY195" fmla="*/ 3134221 h 6281670"/>
                <a:gd name="connsiteX196" fmla="*/ 217383 w 8613217"/>
                <a:gd name="connsiteY196" fmla="*/ 3227096 h 6281670"/>
                <a:gd name="connsiteX197" fmla="*/ 0 w 8613217"/>
                <a:gd name="connsiteY197" fmla="*/ 3236518 h 6281670"/>
                <a:gd name="connsiteX198" fmla="*/ 0 w 8613217"/>
                <a:gd name="connsiteY198" fmla="*/ 3330740 h 6281670"/>
                <a:gd name="connsiteX199" fmla="*/ 9422 w 8613217"/>
                <a:gd name="connsiteY199" fmla="*/ 3346892 h 6281670"/>
                <a:gd name="connsiteX200" fmla="*/ 255072 w 8613217"/>
                <a:gd name="connsiteY200" fmla="*/ 3717723 h 6281670"/>
                <a:gd name="connsiteX201" fmla="*/ 747044 w 8613217"/>
                <a:gd name="connsiteY201" fmla="*/ 3826078 h 6281670"/>
                <a:gd name="connsiteX202" fmla="*/ 1016249 w 8613217"/>
                <a:gd name="connsiteY202" fmla="*/ 3490244 h 6281670"/>
                <a:gd name="connsiteX203" fmla="*/ 981253 w 8613217"/>
                <a:gd name="connsiteY203" fmla="*/ 3461305 h 6281670"/>
                <a:gd name="connsiteX204" fmla="*/ 563312 w 8613217"/>
                <a:gd name="connsiteY204" fmla="*/ 3490917 h 6281670"/>
                <a:gd name="connsiteX205" fmla="*/ 390347 w 8613217"/>
                <a:gd name="connsiteY205" fmla="*/ 3460632 h 6281670"/>
                <a:gd name="connsiteX206" fmla="*/ 489953 w 8613217"/>
                <a:gd name="connsiteY206" fmla="*/ 3463997 h 6281670"/>
                <a:gd name="connsiteX207" fmla="*/ 903183 w 8613217"/>
                <a:gd name="connsiteY207" fmla="*/ 3408137 h 6281670"/>
                <a:gd name="connsiteX208" fmla="*/ 1043170 w 8613217"/>
                <a:gd name="connsiteY208" fmla="*/ 3372467 h 6281670"/>
                <a:gd name="connsiteX209" fmla="*/ 1508895 w 8613217"/>
                <a:gd name="connsiteY209" fmla="*/ 3218347 h 6281670"/>
                <a:gd name="connsiteX210" fmla="*/ 1912029 w 8613217"/>
                <a:gd name="connsiteY210" fmla="*/ 3101243 h 6281670"/>
                <a:gd name="connsiteX211" fmla="*/ 1912029 w 8613217"/>
                <a:gd name="connsiteY211" fmla="*/ 3101243 h 6281670"/>
                <a:gd name="connsiteX212" fmla="*/ 1924816 w 8613217"/>
                <a:gd name="connsiteY212" fmla="*/ 3099224 h 6281670"/>
                <a:gd name="connsiteX213" fmla="*/ 1986061 w 8613217"/>
                <a:gd name="connsiteY213" fmla="*/ 3087783 h 6281670"/>
                <a:gd name="connsiteX214" fmla="*/ 1992791 w 8613217"/>
                <a:gd name="connsiteY214" fmla="*/ 3087110 h 6281670"/>
                <a:gd name="connsiteX215" fmla="*/ 2087013 w 8613217"/>
                <a:gd name="connsiteY215" fmla="*/ 3074322 h 6281670"/>
                <a:gd name="connsiteX216" fmla="*/ 2113933 w 8613217"/>
                <a:gd name="connsiteY216" fmla="*/ 3072976 h 6281670"/>
                <a:gd name="connsiteX217" fmla="*/ 2118644 w 8613217"/>
                <a:gd name="connsiteY217" fmla="*/ 3064227 h 6281670"/>
                <a:gd name="connsiteX218" fmla="*/ 2257958 w 8613217"/>
                <a:gd name="connsiteY218" fmla="*/ 3064227 h 6281670"/>
                <a:gd name="connsiteX219" fmla="*/ 2262669 w 8613217"/>
                <a:gd name="connsiteY219" fmla="*/ 3072976 h 6281670"/>
                <a:gd name="connsiteX220" fmla="*/ 2434960 w 8613217"/>
                <a:gd name="connsiteY220" fmla="*/ 3101243 h 6281670"/>
                <a:gd name="connsiteX221" fmla="*/ 2635518 w 8613217"/>
                <a:gd name="connsiteY221" fmla="*/ 3164506 h 6281670"/>
                <a:gd name="connsiteX222" fmla="*/ 3038653 w 8613217"/>
                <a:gd name="connsiteY222" fmla="*/ 3453902 h 6281670"/>
                <a:gd name="connsiteX223" fmla="*/ 3580428 w 8613217"/>
                <a:gd name="connsiteY223" fmla="*/ 4087880 h 6281670"/>
                <a:gd name="connsiteX224" fmla="*/ 3776274 w 8613217"/>
                <a:gd name="connsiteY224" fmla="*/ 4626290 h 6281670"/>
                <a:gd name="connsiteX225" fmla="*/ 3813963 w 8613217"/>
                <a:gd name="connsiteY225" fmla="*/ 4802619 h 6281670"/>
                <a:gd name="connsiteX226" fmla="*/ 3811944 w 8613217"/>
                <a:gd name="connsiteY226" fmla="*/ 5407658 h 6281670"/>
                <a:gd name="connsiteX227" fmla="*/ 3881265 w 8613217"/>
                <a:gd name="connsiteY227" fmla="*/ 5874056 h 6281670"/>
                <a:gd name="connsiteX228" fmla="*/ 3879919 w 8613217"/>
                <a:gd name="connsiteY228" fmla="*/ 5898957 h 6281670"/>
                <a:gd name="connsiteX229" fmla="*/ 3757430 w 8613217"/>
                <a:gd name="connsiteY229" fmla="*/ 5946068 h 6281670"/>
                <a:gd name="connsiteX230" fmla="*/ 3743970 w 8613217"/>
                <a:gd name="connsiteY230" fmla="*/ 6053750 h 6281670"/>
                <a:gd name="connsiteX231" fmla="*/ 3803195 w 8613217"/>
                <a:gd name="connsiteY231" fmla="*/ 6092112 h 6281670"/>
                <a:gd name="connsiteX232" fmla="*/ 3896071 w 8613217"/>
                <a:gd name="connsiteY232" fmla="*/ 6023464 h 6281670"/>
                <a:gd name="connsiteX233" fmla="*/ 3920972 w 8613217"/>
                <a:gd name="connsiteY233" fmla="*/ 5996544 h 6281670"/>
                <a:gd name="connsiteX234" fmla="*/ 3918953 w 8613217"/>
                <a:gd name="connsiteY234" fmla="*/ 6053077 h 6281670"/>
                <a:gd name="connsiteX235" fmla="*/ 3931741 w 8613217"/>
                <a:gd name="connsiteY235" fmla="*/ 6077978 h 6281670"/>
                <a:gd name="connsiteX236" fmla="*/ 3951931 w 8613217"/>
                <a:gd name="connsiteY236" fmla="*/ 6055769 h 6281670"/>
                <a:gd name="connsiteX237" fmla="*/ 3972121 w 8613217"/>
                <a:gd name="connsiteY237" fmla="*/ 5988468 h 6281670"/>
                <a:gd name="connsiteX238" fmla="*/ 3994331 w 8613217"/>
                <a:gd name="connsiteY238" fmla="*/ 5968277 h 6281670"/>
                <a:gd name="connsiteX239" fmla="*/ 4005099 w 8613217"/>
                <a:gd name="connsiteY239" fmla="*/ 5995198 h 6281670"/>
                <a:gd name="connsiteX240" fmla="*/ 4071054 w 8613217"/>
                <a:gd name="connsiteY240" fmla="*/ 6040290 h 6281670"/>
                <a:gd name="connsiteX241" fmla="*/ 4100667 w 8613217"/>
                <a:gd name="connsiteY241" fmla="*/ 6026829 h 6281670"/>
                <a:gd name="connsiteX242" fmla="*/ 4110089 w 8613217"/>
                <a:gd name="connsiteY242" fmla="*/ 5993179 h 6281670"/>
                <a:gd name="connsiteX243" fmla="*/ 4124895 w 8613217"/>
                <a:gd name="connsiteY243" fmla="*/ 6032214 h 6281670"/>
                <a:gd name="connsiteX244" fmla="*/ 4117492 w 8613217"/>
                <a:gd name="connsiteY244" fmla="*/ 6106918 h 6281670"/>
                <a:gd name="connsiteX245" fmla="*/ 4080476 w 8613217"/>
                <a:gd name="connsiteY245" fmla="*/ 6141242 h 6281670"/>
                <a:gd name="connsiteX246" fmla="*/ 4176717 w 8613217"/>
                <a:gd name="connsiteY246" fmla="*/ 6189025 h 6281670"/>
                <a:gd name="connsiteX247" fmla="*/ 4170660 w 8613217"/>
                <a:gd name="connsiteY247" fmla="*/ 6271133 h 6281670"/>
                <a:gd name="connsiteX248" fmla="*/ 4195562 w 8613217"/>
                <a:gd name="connsiteY248" fmla="*/ 6277863 h 6281670"/>
                <a:gd name="connsiteX249" fmla="*/ 4261517 w 8613217"/>
                <a:gd name="connsiteY249" fmla="*/ 6267768 h 6281670"/>
                <a:gd name="connsiteX250" fmla="*/ 4289784 w 8613217"/>
                <a:gd name="connsiteY250" fmla="*/ 6247578 h 6281670"/>
                <a:gd name="connsiteX251" fmla="*/ 4295840 w 8613217"/>
                <a:gd name="connsiteY251" fmla="*/ 6204505 h 6281670"/>
                <a:gd name="connsiteX252" fmla="*/ 4305936 w 8613217"/>
                <a:gd name="connsiteY252" fmla="*/ 6182969 h 6281670"/>
                <a:gd name="connsiteX253" fmla="*/ 4324107 w 8613217"/>
                <a:gd name="connsiteY253" fmla="*/ 6199794 h 6281670"/>
                <a:gd name="connsiteX254" fmla="*/ 4336894 w 8613217"/>
                <a:gd name="connsiteY254" fmla="*/ 6230752 h 6281670"/>
                <a:gd name="connsiteX255" fmla="*/ 4342951 w 8613217"/>
                <a:gd name="connsiteY255" fmla="*/ 6226714 h 6281670"/>
                <a:gd name="connsiteX256" fmla="*/ 4369872 w 8613217"/>
                <a:gd name="connsiteY256" fmla="*/ 6185660 h 6281670"/>
                <a:gd name="connsiteX257" fmla="*/ 4382659 w 8613217"/>
                <a:gd name="connsiteY257" fmla="*/ 6234791 h 6281670"/>
                <a:gd name="connsiteX258" fmla="*/ 4406888 w 8613217"/>
                <a:gd name="connsiteY258" fmla="*/ 6265749 h 6281670"/>
                <a:gd name="connsiteX259" fmla="*/ 4484284 w 8613217"/>
                <a:gd name="connsiteY259" fmla="*/ 6275171 h 6281670"/>
                <a:gd name="connsiteX260" fmla="*/ 4499090 w 8613217"/>
                <a:gd name="connsiteY260" fmla="*/ 6272479 h 6281670"/>
                <a:gd name="connsiteX261" fmla="*/ 4512551 w 8613217"/>
                <a:gd name="connsiteY261" fmla="*/ 6181622 h 6281670"/>
                <a:gd name="connsiteX262" fmla="*/ 4572449 w 8613217"/>
                <a:gd name="connsiteY262" fmla="*/ 6153356 h 6281670"/>
                <a:gd name="connsiteX263" fmla="*/ 4575814 w 8613217"/>
                <a:gd name="connsiteY263" fmla="*/ 6127781 h 6281670"/>
                <a:gd name="connsiteX264" fmla="*/ 4538125 w 8613217"/>
                <a:gd name="connsiteY264" fmla="*/ 6076633 h 6281670"/>
                <a:gd name="connsiteX265" fmla="*/ 4536779 w 8613217"/>
                <a:gd name="connsiteY265" fmla="*/ 6042309 h 6281670"/>
                <a:gd name="connsiteX266" fmla="*/ 4573122 w 8613217"/>
                <a:gd name="connsiteY266" fmla="*/ 6032214 h 6281670"/>
                <a:gd name="connsiteX267" fmla="*/ 4637731 w 8613217"/>
                <a:gd name="connsiteY267" fmla="*/ 6051058 h 6281670"/>
                <a:gd name="connsiteX268" fmla="*/ 4665997 w 8613217"/>
                <a:gd name="connsiteY268" fmla="*/ 6029522 h 6281670"/>
                <a:gd name="connsiteX269" fmla="*/ 4665997 w 8613217"/>
                <a:gd name="connsiteY269" fmla="*/ 5985776 h 6281670"/>
                <a:gd name="connsiteX270" fmla="*/ 4681477 w 8613217"/>
                <a:gd name="connsiteY270" fmla="*/ 5966931 h 6281670"/>
                <a:gd name="connsiteX271" fmla="*/ 4701667 w 8613217"/>
                <a:gd name="connsiteY271" fmla="*/ 5981065 h 6281670"/>
                <a:gd name="connsiteX272" fmla="*/ 4724550 w 8613217"/>
                <a:gd name="connsiteY272" fmla="*/ 6054423 h 6281670"/>
                <a:gd name="connsiteX273" fmla="*/ 4743394 w 8613217"/>
                <a:gd name="connsiteY273" fmla="*/ 6073268 h 6281670"/>
                <a:gd name="connsiteX274" fmla="*/ 4752143 w 8613217"/>
                <a:gd name="connsiteY274" fmla="*/ 6050385 h 6281670"/>
                <a:gd name="connsiteX275" fmla="*/ 4752143 w 8613217"/>
                <a:gd name="connsiteY275" fmla="*/ 5996544 h 6281670"/>
                <a:gd name="connsiteX276" fmla="*/ 4800600 w 8613217"/>
                <a:gd name="connsiteY276" fmla="*/ 6046347 h 6281670"/>
                <a:gd name="connsiteX277" fmla="*/ 4859825 w 8613217"/>
                <a:gd name="connsiteY277" fmla="*/ 6088747 h 6281670"/>
                <a:gd name="connsiteX278" fmla="*/ 4932511 w 8613217"/>
                <a:gd name="connsiteY278" fmla="*/ 6036252 h 6281670"/>
                <a:gd name="connsiteX279" fmla="*/ 4919050 w 8613217"/>
                <a:gd name="connsiteY279" fmla="*/ 5940011 h 6281670"/>
                <a:gd name="connsiteX280" fmla="*/ 4830213 w 8613217"/>
                <a:gd name="connsiteY280" fmla="*/ 5933281 h 6281670"/>
                <a:gd name="connsiteX281" fmla="*/ 4779064 w 8613217"/>
                <a:gd name="connsiteY281" fmla="*/ 5876074 h 6281670"/>
                <a:gd name="connsiteX282" fmla="*/ 4778391 w 8613217"/>
                <a:gd name="connsiteY282" fmla="*/ 5829637 h 6281670"/>
                <a:gd name="connsiteX283" fmla="*/ 5091342 w 8613217"/>
                <a:gd name="connsiteY283" fmla="*/ 5236712 h 6281670"/>
                <a:gd name="connsiteX284" fmla="*/ 5116243 w 8613217"/>
                <a:gd name="connsiteY284" fmla="*/ 5202389 h 6281670"/>
                <a:gd name="connsiteX285" fmla="*/ 5269690 w 8613217"/>
                <a:gd name="connsiteY285" fmla="*/ 5086631 h 6281670"/>
                <a:gd name="connsiteX286" fmla="*/ 5744837 w 8613217"/>
                <a:gd name="connsiteY286" fmla="*/ 4795889 h 6281670"/>
                <a:gd name="connsiteX287" fmla="*/ 5814830 w 8613217"/>
                <a:gd name="connsiteY287" fmla="*/ 4775699 h 6281670"/>
                <a:gd name="connsiteX288" fmla="*/ 6103553 w 8613217"/>
                <a:gd name="connsiteY288" fmla="*/ 4765603 h 6281670"/>
                <a:gd name="connsiteX289" fmla="*/ 7086824 w 8613217"/>
                <a:gd name="connsiteY289" fmla="*/ 4811369 h 6281670"/>
                <a:gd name="connsiteX290" fmla="*/ 7489959 w 8613217"/>
                <a:gd name="connsiteY290" fmla="*/ 4805311 h 6281670"/>
                <a:gd name="connsiteX291" fmla="*/ 7516880 w 8613217"/>
                <a:gd name="connsiteY291" fmla="*/ 4801946 h 6281670"/>
                <a:gd name="connsiteX292" fmla="*/ 7536397 w 8613217"/>
                <a:gd name="connsiteY292" fmla="*/ 4800600 h 6281670"/>
                <a:gd name="connsiteX293" fmla="*/ 7619850 w 8613217"/>
                <a:gd name="connsiteY293" fmla="*/ 4791178 h 6281670"/>
                <a:gd name="connsiteX294" fmla="*/ 7661577 w 8613217"/>
                <a:gd name="connsiteY294" fmla="*/ 4813388 h 6281670"/>
                <a:gd name="connsiteX295" fmla="*/ 7920014 w 8613217"/>
                <a:gd name="connsiteY295" fmla="*/ 5004523 h 6281670"/>
                <a:gd name="connsiteX296" fmla="*/ 8354780 w 8613217"/>
                <a:gd name="connsiteY296" fmla="*/ 4830886 h 6281670"/>
                <a:gd name="connsiteX297" fmla="*/ 8579567 w 8613217"/>
                <a:gd name="connsiteY297" fmla="*/ 4409580 h 6281670"/>
                <a:gd name="connsiteX298" fmla="*/ 8613217 w 8613217"/>
                <a:gd name="connsiteY298" fmla="*/ 4250076 h 6281670"/>
                <a:gd name="connsiteX299" fmla="*/ 8613217 w 8613217"/>
                <a:gd name="connsiteY299" fmla="*/ 4196235 h 6281670"/>
                <a:gd name="connsiteX300" fmla="*/ 8420062 w 8613217"/>
                <a:gd name="connsiteY300" fmla="*/ 4211041 h 6281670"/>
                <a:gd name="connsiteX301" fmla="*/ 4571776 w 8613217"/>
                <a:gd name="connsiteY301" fmla="*/ 915970 h 6281670"/>
                <a:gd name="connsiteX302" fmla="*/ 4583890 w 8613217"/>
                <a:gd name="connsiteY302" fmla="*/ 888377 h 6281670"/>
                <a:gd name="connsiteX303" fmla="*/ 4571776 w 8613217"/>
                <a:gd name="connsiteY303" fmla="*/ 915970 h 6281670"/>
                <a:gd name="connsiteX304" fmla="*/ 2362948 w 8613217"/>
                <a:gd name="connsiteY304" fmla="*/ 965100 h 6281670"/>
                <a:gd name="connsiteX305" fmla="*/ 2363621 w 8613217"/>
                <a:gd name="connsiteY305" fmla="*/ 962408 h 6281670"/>
                <a:gd name="connsiteX306" fmla="*/ 2368332 w 8613217"/>
                <a:gd name="connsiteY306" fmla="*/ 967119 h 6281670"/>
                <a:gd name="connsiteX307" fmla="*/ 2362948 w 8613217"/>
                <a:gd name="connsiteY307" fmla="*/ 965100 h 6281670"/>
                <a:gd name="connsiteX308" fmla="*/ 2435633 w 8613217"/>
                <a:gd name="connsiteY308" fmla="*/ 1055284 h 6281670"/>
                <a:gd name="connsiteX309" fmla="*/ 2426211 w 8613217"/>
                <a:gd name="connsiteY309" fmla="*/ 1053265 h 6281670"/>
                <a:gd name="connsiteX310" fmla="*/ 2370351 w 8613217"/>
                <a:gd name="connsiteY310" fmla="*/ 968465 h 6281670"/>
                <a:gd name="connsiteX311" fmla="*/ 2432268 w 8613217"/>
                <a:gd name="connsiteY311" fmla="*/ 1045862 h 6281670"/>
                <a:gd name="connsiteX312" fmla="*/ 2435633 w 8613217"/>
                <a:gd name="connsiteY312" fmla="*/ 1055284 h 6281670"/>
                <a:gd name="connsiteX313" fmla="*/ 695895 w 8613217"/>
                <a:gd name="connsiteY313" fmla="*/ 1016922 h 6281670"/>
                <a:gd name="connsiteX314" fmla="*/ 692530 w 8613217"/>
                <a:gd name="connsiteY314" fmla="*/ 1005481 h 6281670"/>
                <a:gd name="connsiteX315" fmla="*/ 695895 w 8613217"/>
                <a:gd name="connsiteY315" fmla="*/ 1016922 h 6281670"/>
                <a:gd name="connsiteX316" fmla="*/ 4511205 w 8613217"/>
                <a:gd name="connsiteY316" fmla="*/ 6014042 h 6281670"/>
                <a:gd name="connsiteX317" fmla="*/ 4537452 w 8613217"/>
                <a:gd name="connsiteY317" fmla="*/ 5944049 h 6281670"/>
                <a:gd name="connsiteX318" fmla="*/ 4511205 w 8613217"/>
                <a:gd name="connsiteY318" fmla="*/ 6014042 h 6281670"/>
                <a:gd name="connsiteX319" fmla="*/ 4750797 w 8613217"/>
                <a:gd name="connsiteY319" fmla="*/ 5917128 h 6281670"/>
                <a:gd name="connsiteX320" fmla="*/ 4741375 w 8613217"/>
                <a:gd name="connsiteY320" fmla="*/ 5939338 h 6281670"/>
                <a:gd name="connsiteX321" fmla="*/ 4732626 w 8613217"/>
                <a:gd name="connsiteY321" fmla="*/ 5935300 h 6281670"/>
                <a:gd name="connsiteX322" fmla="*/ 4727915 w 8613217"/>
                <a:gd name="connsiteY322" fmla="*/ 5907706 h 6281670"/>
                <a:gd name="connsiteX323" fmla="*/ 4750797 w 8613217"/>
                <a:gd name="connsiteY323" fmla="*/ 5875402 h 6281670"/>
                <a:gd name="connsiteX324" fmla="*/ 4750797 w 8613217"/>
                <a:gd name="connsiteY324" fmla="*/ 5917128 h 6281670"/>
                <a:gd name="connsiteX325" fmla="*/ 4875978 w 8613217"/>
                <a:gd name="connsiteY325" fmla="*/ 5457461 h 6281670"/>
                <a:gd name="connsiteX326" fmla="*/ 4616868 w 8613217"/>
                <a:gd name="connsiteY326" fmla="*/ 5877421 h 6281670"/>
                <a:gd name="connsiteX327" fmla="*/ 4562354 w 8613217"/>
                <a:gd name="connsiteY327" fmla="*/ 5884824 h 6281670"/>
                <a:gd name="connsiteX328" fmla="*/ 4880015 w 8613217"/>
                <a:gd name="connsiteY328" fmla="*/ 5419772 h 6281670"/>
                <a:gd name="connsiteX329" fmla="*/ 4875978 w 8613217"/>
                <a:gd name="connsiteY329" fmla="*/ 5457461 h 6281670"/>
                <a:gd name="connsiteX330" fmla="*/ 5020675 w 8613217"/>
                <a:gd name="connsiteY330" fmla="*/ 5141145 h 6281670"/>
                <a:gd name="connsiteX331" fmla="*/ 4989717 w 8613217"/>
                <a:gd name="connsiteY331" fmla="*/ 5179506 h 6281670"/>
                <a:gd name="connsiteX332" fmla="*/ 4445922 w 8613217"/>
                <a:gd name="connsiteY332" fmla="*/ 5878767 h 6281670"/>
                <a:gd name="connsiteX333" fmla="*/ 4415637 w 8613217"/>
                <a:gd name="connsiteY333" fmla="*/ 5953471 h 6281670"/>
                <a:gd name="connsiteX334" fmla="*/ 4357085 w 8613217"/>
                <a:gd name="connsiteY334" fmla="*/ 6075286 h 6281670"/>
                <a:gd name="connsiteX335" fmla="*/ 4338240 w 8613217"/>
                <a:gd name="connsiteY335" fmla="*/ 6125762 h 6281670"/>
                <a:gd name="connsiteX336" fmla="*/ 4322761 w 8613217"/>
                <a:gd name="connsiteY336" fmla="*/ 6080671 h 6281670"/>
                <a:gd name="connsiteX337" fmla="*/ 4306609 w 8613217"/>
                <a:gd name="connsiteY337" fmla="*/ 6061826 h 6281670"/>
                <a:gd name="connsiteX338" fmla="*/ 4295168 w 8613217"/>
                <a:gd name="connsiteY338" fmla="*/ 6082689 h 6281670"/>
                <a:gd name="connsiteX339" fmla="*/ 4292475 w 8613217"/>
                <a:gd name="connsiteY339" fmla="*/ 6112302 h 6281670"/>
                <a:gd name="connsiteX340" fmla="*/ 4277669 w 8613217"/>
                <a:gd name="connsiteY340" fmla="*/ 6097496 h 6281670"/>
                <a:gd name="connsiteX341" fmla="*/ 4183447 w 8613217"/>
                <a:gd name="connsiteY341" fmla="*/ 5282478 h 6281670"/>
                <a:gd name="connsiteX342" fmla="*/ 4412945 w 8613217"/>
                <a:gd name="connsiteY342" fmla="*/ 4743394 h 6281670"/>
                <a:gd name="connsiteX343" fmla="*/ 5036828 w 8613217"/>
                <a:gd name="connsiteY343" fmla="*/ 3935106 h 6281670"/>
                <a:gd name="connsiteX344" fmla="*/ 5054999 w 8613217"/>
                <a:gd name="connsiteY344" fmla="*/ 3966064 h 6281670"/>
                <a:gd name="connsiteX345" fmla="*/ 5020675 w 8613217"/>
                <a:gd name="connsiteY34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504378 w 8613217"/>
                <a:gd name="connsiteY156" fmla="*/ 2605906 h 6281670"/>
                <a:gd name="connsiteX157" fmla="*/ 3733875 w 8613217"/>
                <a:gd name="connsiteY157" fmla="*/ 3249979 h 6281670"/>
                <a:gd name="connsiteX158" fmla="*/ 3823385 w 8613217"/>
                <a:gd name="connsiteY158" fmla="*/ 4359777 h 6281670"/>
                <a:gd name="connsiteX159" fmla="*/ 3816655 w 8613217"/>
                <a:gd name="connsiteY159" fmla="*/ 4369199 h 6281670"/>
                <a:gd name="connsiteX160" fmla="*/ 3800503 w 8613217"/>
                <a:gd name="connsiteY160" fmla="*/ 4322761 h 6281670"/>
                <a:gd name="connsiteX161" fmla="*/ 3407464 w 8613217"/>
                <a:gd name="connsiteY161" fmla="*/ 3663208 h 6281670"/>
                <a:gd name="connsiteX162" fmla="*/ 2516395 w 8613217"/>
                <a:gd name="connsiteY162" fmla="*/ 2980101 h 6281670"/>
                <a:gd name="connsiteX163" fmla="*/ 2502934 w 8613217"/>
                <a:gd name="connsiteY163" fmla="*/ 2971351 h 6281670"/>
                <a:gd name="connsiteX164" fmla="*/ 2390541 w 8613217"/>
                <a:gd name="connsiteY164" fmla="*/ 2898666 h 6281670"/>
                <a:gd name="connsiteX165" fmla="*/ 2247863 w 8613217"/>
                <a:gd name="connsiteY165" fmla="*/ 2802425 h 6281670"/>
                <a:gd name="connsiteX166" fmla="*/ 2055381 w 8613217"/>
                <a:gd name="connsiteY166" fmla="*/ 2665131 h 6281670"/>
                <a:gd name="connsiteX167" fmla="*/ 1471879 w 8613217"/>
                <a:gd name="connsiteY167" fmla="*/ 2148930 h 6281670"/>
                <a:gd name="connsiteX168" fmla="*/ 1461111 w 8613217"/>
                <a:gd name="connsiteY168" fmla="*/ 2109895 h 6281670"/>
                <a:gd name="connsiteX169" fmla="*/ 1501492 w 8613217"/>
                <a:gd name="connsiteY169" fmla="*/ 1918759 h 6281670"/>
                <a:gd name="connsiteX170" fmla="*/ 1395155 w 8613217"/>
                <a:gd name="connsiteY170" fmla="*/ 1570812 h 6281670"/>
                <a:gd name="connsiteX171" fmla="*/ 937507 w 8613217"/>
                <a:gd name="connsiteY171" fmla="*/ 860783 h 6281670"/>
                <a:gd name="connsiteX172" fmla="*/ 682435 w 8613217"/>
                <a:gd name="connsiteY172" fmla="*/ 471109 h 6281670"/>
                <a:gd name="connsiteX173" fmla="*/ 590905 w 8613217"/>
                <a:gd name="connsiteY173" fmla="*/ 214691 h 6281670"/>
                <a:gd name="connsiteX174" fmla="*/ 581483 w 8613217"/>
                <a:gd name="connsiteY174" fmla="*/ 222767 h 6281670"/>
                <a:gd name="connsiteX175" fmla="*/ 555909 w 8613217"/>
                <a:gd name="connsiteY175" fmla="*/ 262475 h 6281670"/>
                <a:gd name="connsiteX176" fmla="*/ 423998 w 8613217"/>
                <a:gd name="connsiteY176" fmla="*/ 619845 h 6281670"/>
                <a:gd name="connsiteX177" fmla="*/ 443515 w 8613217"/>
                <a:gd name="connsiteY177" fmla="*/ 1227575 h 6281670"/>
                <a:gd name="connsiteX178" fmla="*/ 806942 w 8613217"/>
                <a:gd name="connsiteY178" fmla="*/ 1996156 h 6281670"/>
                <a:gd name="connsiteX179" fmla="*/ 1087589 w 8613217"/>
                <a:gd name="connsiteY179" fmla="*/ 2216231 h 6281670"/>
                <a:gd name="connsiteX180" fmla="*/ 1317086 w 8613217"/>
                <a:gd name="connsiteY180" fmla="*/ 2233729 h 6281670"/>
                <a:gd name="connsiteX181" fmla="*/ 1327181 w 8613217"/>
                <a:gd name="connsiteY181" fmla="*/ 2198060 h 6281670"/>
                <a:gd name="connsiteX182" fmla="*/ 816364 w 8613217"/>
                <a:gd name="connsiteY182" fmla="*/ 1324489 h 6281670"/>
                <a:gd name="connsiteX183" fmla="*/ 702625 w 8613217"/>
                <a:gd name="connsiteY183" fmla="*/ 1031056 h 6281670"/>
                <a:gd name="connsiteX184" fmla="*/ 767908 w 8613217"/>
                <a:gd name="connsiteY184" fmla="*/ 1173061 h 6281670"/>
                <a:gd name="connsiteX185" fmla="*/ 1444285 w 8613217"/>
                <a:gd name="connsiteY185" fmla="*/ 2226326 h 6281670"/>
                <a:gd name="connsiteX186" fmla="*/ 2209501 w 8613217"/>
                <a:gd name="connsiteY186" fmla="*/ 2876457 h 6281670"/>
                <a:gd name="connsiteX187" fmla="*/ 2308434 w 8613217"/>
                <a:gd name="connsiteY187" fmla="*/ 2939720 h 6281670"/>
                <a:gd name="connsiteX188" fmla="*/ 2340738 w 8613217"/>
                <a:gd name="connsiteY188" fmla="*/ 2972025 h 6281670"/>
                <a:gd name="connsiteX189" fmla="*/ 2302377 w 8613217"/>
                <a:gd name="connsiteY189" fmla="*/ 2972025 h 6281670"/>
                <a:gd name="connsiteX190" fmla="*/ 2266034 w 8613217"/>
                <a:gd name="connsiteY190" fmla="*/ 2967313 h 6281670"/>
                <a:gd name="connsiteX191" fmla="*/ 1817807 w 8613217"/>
                <a:gd name="connsiteY191" fmla="*/ 3025866 h 6281670"/>
                <a:gd name="connsiteX192" fmla="*/ 1007500 w 8613217"/>
                <a:gd name="connsiteY192" fmla="*/ 3309877 h 6281670"/>
                <a:gd name="connsiteX193" fmla="*/ 960389 w 8613217"/>
                <a:gd name="connsiteY193" fmla="*/ 3293725 h 6281670"/>
                <a:gd name="connsiteX194" fmla="*/ 446207 w 8613217"/>
                <a:gd name="connsiteY194" fmla="*/ 3134221 h 6281670"/>
                <a:gd name="connsiteX195" fmla="*/ 217383 w 8613217"/>
                <a:gd name="connsiteY195" fmla="*/ 3227096 h 6281670"/>
                <a:gd name="connsiteX196" fmla="*/ 0 w 8613217"/>
                <a:gd name="connsiteY196" fmla="*/ 3236518 h 6281670"/>
                <a:gd name="connsiteX197" fmla="*/ 0 w 8613217"/>
                <a:gd name="connsiteY197" fmla="*/ 3330740 h 6281670"/>
                <a:gd name="connsiteX198" fmla="*/ 9422 w 8613217"/>
                <a:gd name="connsiteY198" fmla="*/ 3346892 h 6281670"/>
                <a:gd name="connsiteX199" fmla="*/ 255072 w 8613217"/>
                <a:gd name="connsiteY199" fmla="*/ 3717723 h 6281670"/>
                <a:gd name="connsiteX200" fmla="*/ 747044 w 8613217"/>
                <a:gd name="connsiteY200" fmla="*/ 3826078 h 6281670"/>
                <a:gd name="connsiteX201" fmla="*/ 1016249 w 8613217"/>
                <a:gd name="connsiteY201" fmla="*/ 3490244 h 6281670"/>
                <a:gd name="connsiteX202" fmla="*/ 981253 w 8613217"/>
                <a:gd name="connsiteY202" fmla="*/ 3461305 h 6281670"/>
                <a:gd name="connsiteX203" fmla="*/ 563312 w 8613217"/>
                <a:gd name="connsiteY203" fmla="*/ 3490917 h 6281670"/>
                <a:gd name="connsiteX204" fmla="*/ 390347 w 8613217"/>
                <a:gd name="connsiteY204" fmla="*/ 3460632 h 6281670"/>
                <a:gd name="connsiteX205" fmla="*/ 489953 w 8613217"/>
                <a:gd name="connsiteY205" fmla="*/ 3463997 h 6281670"/>
                <a:gd name="connsiteX206" fmla="*/ 903183 w 8613217"/>
                <a:gd name="connsiteY206" fmla="*/ 3408137 h 6281670"/>
                <a:gd name="connsiteX207" fmla="*/ 1043170 w 8613217"/>
                <a:gd name="connsiteY207" fmla="*/ 3372467 h 6281670"/>
                <a:gd name="connsiteX208" fmla="*/ 1508895 w 8613217"/>
                <a:gd name="connsiteY208" fmla="*/ 3218347 h 6281670"/>
                <a:gd name="connsiteX209" fmla="*/ 1912029 w 8613217"/>
                <a:gd name="connsiteY209" fmla="*/ 3101243 h 6281670"/>
                <a:gd name="connsiteX210" fmla="*/ 1912029 w 8613217"/>
                <a:gd name="connsiteY210" fmla="*/ 3101243 h 6281670"/>
                <a:gd name="connsiteX211" fmla="*/ 1924816 w 8613217"/>
                <a:gd name="connsiteY211" fmla="*/ 3099224 h 6281670"/>
                <a:gd name="connsiteX212" fmla="*/ 1986061 w 8613217"/>
                <a:gd name="connsiteY212" fmla="*/ 3087783 h 6281670"/>
                <a:gd name="connsiteX213" fmla="*/ 1992791 w 8613217"/>
                <a:gd name="connsiteY213" fmla="*/ 3087110 h 6281670"/>
                <a:gd name="connsiteX214" fmla="*/ 2087013 w 8613217"/>
                <a:gd name="connsiteY214" fmla="*/ 3074322 h 6281670"/>
                <a:gd name="connsiteX215" fmla="*/ 2113933 w 8613217"/>
                <a:gd name="connsiteY215" fmla="*/ 3072976 h 6281670"/>
                <a:gd name="connsiteX216" fmla="*/ 2118644 w 8613217"/>
                <a:gd name="connsiteY216" fmla="*/ 3064227 h 6281670"/>
                <a:gd name="connsiteX217" fmla="*/ 2257958 w 8613217"/>
                <a:gd name="connsiteY217" fmla="*/ 3064227 h 6281670"/>
                <a:gd name="connsiteX218" fmla="*/ 2262669 w 8613217"/>
                <a:gd name="connsiteY218" fmla="*/ 3072976 h 6281670"/>
                <a:gd name="connsiteX219" fmla="*/ 2434960 w 8613217"/>
                <a:gd name="connsiteY219" fmla="*/ 3101243 h 6281670"/>
                <a:gd name="connsiteX220" fmla="*/ 2635518 w 8613217"/>
                <a:gd name="connsiteY220" fmla="*/ 3164506 h 6281670"/>
                <a:gd name="connsiteX221" fmla="*/ 3038653 w 8613217"/>
                <a:gd name="connsiteY221" fmla="*/ 3453902 h 6281670"/>
                <a:gd name="connsiteX222" fmla="*/ 3580428 w 8613217"/>
                <a:gd name="connsiteY222" fmla="*/ 4087880 h 6281670"/>
                <a:gd name="connsiteX223" fmla="*/ 3776274 w 8613217"/>
                <a:gd name="connsiteY223" fmla="*/ 4626290 h 6281670"/>
                <a:gd name="connsiteX224" fmla="*/ 3813963 w 8613217"/>
                <a:gd name="connsiteY224" fmla="*/ 4802619 h 6281670"/>
                <a:gd name="connsiteX225" fmla="*/ 3811944 w 8613217"/>
                <a:gd name="connsiteY225" fmla="*/ 5407658 h 6281670"/>
                <a:gd name="connsiteX226" fmla="*/ 3881265 w 8613217"/>
                <a:gd name="connsiteY226" fmla="*/ 5874056 h 6281670"/>
                <a:gd name="connsiteX227" fmla="*/ 3879919 w 8613217"/>
                <a:gd name="connsiteY227" fmla="*/ 5898957 h 6281670"/>
                <a:gd name="connsiteX228" fmla="*/ 3757430 w 8613217"/>
                <a:gd name="connsiteY228" fmla="*/ 5946068 h 6281670"/>
                <a:gd name="connsiteX229" fmla="*/ 3743970 w 8613217"/>
                <a:gd name="connsiteY229" fmla="*/ 6053750 h 6281670"/>
                <a:gd name="connsiteX230" fmla="*/ 3803195 w 8613217"/>
                <a:gd name="connsiteY230" fmla="*/ 6092112 h 6281670"/>
                <a:gd name="connsiteX231" fmla="*/ 3896071 w 8613217"/>
                <a:gd name="connsiteY231" fmla="*/ 6023464 h 6281670"/>
                <a:gd name="connsiteX232" fmla="*/ 3920972 w 8613217"/>
                <a:gd name="connsiteY232" fmla="*/ 5996544 h 6281670"/>
                <a:gd name="connsiteX233" fmla="*/ 3918953 w 8613217"/>
                <a:gd name="connsiteY233" fmla="*/ 6053077 h 6281670"/>
                <a:gd name="connsiteX234" fmla="*/ 3931741 w 8613217"/>
                <a:gd name="connsiteY234" fmla="*/ 6077978 h 6281670"/>
                <a:gd name="connsiteX235" fmla="*/ 3951931 w 8613217"/>
                <a:gd name="connsiteY235" fmla="*/ 6055769 h 6281670"/>
                <a:gd name="connsiteX236" fmla="*/ 3972121 w 8613217"/>
                <a:gd name="connsiteY236" fmla="*/ 5988468 h 6281670"/>
                <a:gd name="connsiteX237" fmla="*/ 3994331 w 8613217"/>
                <a:gd name="connsiteY237" fmla="*/ 5968277 h 6281670"/>
                <a:gd name="connsiteX238" fmla="*/ 4005099 w 8613217"/>
                <a:gd name="connsiteY238" fmla="*/ 5995198 h 6281670"/>
                <a:gd name="connsiteX239" fmla="*/ 4071054 w 8613217"/>
                <a:gd name="connsiteY239" fmla="*/ 6040290 h 6281670"/>
                <a:gd name="connsiteX240" fmla="*/ 4100667 w 8613217"/>
                <a:gd name="connsiteY240" fmla="*/ 6026829 h 6281670"/>
                <a:gd name="connsiteX241" fmla="*/ 4110089 w 8613217"/>
                <a:gd name="connsiteY241" fmla="*/ 5993179 h 6281670"/>
                <a:gd name="connsiteX242" fmla="*/ 4124895 w 8613217"/>
                <a:gd name="connsiteY242" fmla="*/ 6032214 h 6281670"/>
                <a:gd name="connsiteX243" fmla="*/ 4117492 w 8613217"/>
                <a:gd name="connsiteY243" fmla="*/ 6106918 h 6281670"/>
                <a:gd name="connsiteX244" fmla="*/ 4080476 w 8613217"/>
                <a:gd name="connsiteY244" fmla="*/ 6141242 h 6281670"/>
                <a:gd name="connsiteX245" fmla="*/ 4176717 w 8613217"/>
                <a:gd name="connsiteY245" fmla="*/ 6189025 h 6281670"/>
                <a:gd name="connsiteX246" fmla="*/ 4170660 w 8613217"/>
                <a:gd name="connsiteY246" fmla="*/ 6271133 h 6281670"/>
                <a:gd name="connsiteX247" fmla="*/ 4195562 w 8613217"/>
                <a:gd name="connsiteY247" fmla="*/ 6277863 h 6281670"/>
                <a:gd name="connsiteX248" fmla="*/ 4261517 w 8613217"/>
                <a:gd name="connsiteY248" fmla="*/ 6267768 h 6281670"/>
                <a:gd name="connsiteX249" fmla="*/ 4289784 w 8613217"/>
                <a:gd name="connsiteY249" fmla="*/ 6247578 h 6281670"/>
                <a:gd name="connsiteX250" fmla="*/ 4295840 w 8613217"/>
                <a:gd name="connsiteY250" fmla="*/ 6204505 h 6281670"/>
                <a:gd name="connsiteX251" fmla="*/ 4305936 w 8613217"/>
                <a:gd name="connsiteY251" fmla="*/ 6182969 h 6281670"/>
                <a:gd name="connsiteX252" fmla="*/ 4324107 w 8613217"/>
                <a:gd name="connsiteY252" fmla="*/ 6199794 h 6281670"/>
                <a:gd name="connsiteX253" fmla="*/ 4336894 w 8613217"/>
                <a:gd name="connsiteY253" fmla="*/ 6230752 h 6281670"/>
                <a:gd name="connsiteX254" fmla="*/ 4342951 w 8613217"/>
                <a:gd name="connsiteY254" fmla="*/ 6226714 h 6281670"/>
                <a:gd name="connsiteX255" fmla="*/ 4369872 w 8613217"/>
                <a:gd name="connsiteY255" fmla="*/ 6185660 h 6281670"/>
                <a:gd name="connsiteX256" fmla="*/ 4382659 w 8613217"/>
                <a:gd name="connsiteY256" fmla="*/ 6234791 h 6281670"/>
                <a:gd name="connsiteX257" fmla="*/ 4406888 w 8613217"/>
                <a:gd name="connsiteY257" fmla="*/ 6265749 h 6281670"/>
                <a:gd name="connsiteX258" fmla="*/ 4484284 w 8613217"/>
                <a:gd name="connsiteY258" fmla="*/ 6275171 h 6281670"/>
                <a:gd name="connsiteX259" fmla="*/ 4499090 w 8613217"/>
                <a:gd name="connsiteY259" fmla="*/ 6272479 h 6281670"/>
                <a:gd name="connsiteX260" fmla="*/ 4512551 w 8613217"/>
                <a:gd name="connsiteY260" fmla="*/ 6181622 h 6281670"/>
                <a:gd name="connsiteX261" fmla="*/ 4572449 w 8613217"/>
                <a:gd name="connsiteY261" fmla="*/ 6153356 h 6281670"/>
                <a:gd name="connsiteX262" fmla="*/ 4575814 w 8613217"/>
                <a:gd name="connsiteY262" fmla="*/ 6127781 h 6281670"/>
                <a:gd name="connsiteX263" fmla="*/ 4538125 w 8613217"/>
                <a:gd name="connsiteY263" fmla="*/ 6076633 h 6281670"/>
                <a:gd name="connsiteX264" fmla="*/ 4536779 w 8613217"/>
                <a:gd name="connsiteY264" fmla="*/ 6042309 h 6281670"/>
                <a:gd name="connsiteX265" fmla="*/ 4573122 w 8613217"/>
                <a:gd name="connsiteY265" fmla="*/ 6032214 h 6281670"/>
                <a:gd name="connsiteX266" fmla="*/ 4637731 w 8613217"/>
                <a:gd name="connsiteY266" fmla="*/ 6051058 h 6281670"/>
                <a:gd name="connsiteX267" fmla="*/ 4665997 w 8613217"/>
                <a:gd name="connsiteY267" fmla="*/ 6029522 h 6281670"/>
                <a:gd name="connsiteX268" fmla="*/ 4665997 w 8613217"/>
                <a:gd name="connsiteY268" fmla="*/ 5985776 h 6281670"/>
                <a:gd name="connsiteX269" fmla="*/ 4681477 w 8613217"/>
                <a:gd name="connsiteY269" fmla="*/ 5966931 h 6281670"/>
                <a:gd name="connsiteX270" fmla="*/ 4701667 w 8613217"/>
                <a:gd name="connsiteY270" fmla="*/ 5981065 h 6281670"/>
                <a:gd name="connsiteX271" fmla="*/ 4724550 w 8613217"/>
                <a:gd name="connsiteY271" fmla="*/ 6054423 h 6281670"/>
                <a:gd name="connsiteX272" fmla="*/ 4743394 w 8613217"/>
                <a:gd name="connsiteY272" fmla="*/ 6073268 h 6281670"/>
                <a:gd name="connsiteX273" fmla="*/ 4752143 w 8613217"/>
                <a:gd name="connsiteY273" fmla="*/ 6050385 h 6281670"/>
                <a:gd name="connsiteX274" fmla="*/ 4752143 w 8613217"/>
                <a:gd name="connsiteY274" fmla="*/ 5996544 h 6281670"/>
                <a:gd name="connsiteX275" fmla="*/ 4800600 w 8613217"/>
                <a:gd name="connsiteY275" fmla="*/ 6046347 h 6281670"/>
                <a:gd name="connsiteX276" fmla="*/ 4859825 w 8613217"/>
                <a:gd name="connsiteY276" fmla="*/ 6088747 h 6281670"/>
                <a:gd name="connsiteX277" fmla="*/ 4932511 w 8613217"/>
                <a:gd name="connsiteY277" fmla="*/ 6036252 h 6281670"/>
                <a:gd name="connsiteX278" fmla="*/ 4919050 w 8613217"/>
                <a:gd name="connsiteY278" fmla="*/ 5940011 h 6281670"/>
                <a:gd name="connsiteX279" fmla="*/ 4830213 w 8613217"/>
                <a:gd name="connsiteY279" fmla="*/ 5933281 h 6281670"/>
                <a:gd name="connsiteX280" fmla="*/ 4779064 w 8613217"/>
                <a:gd name="connsiteY280" fmla="*/ 5876074 h 6281670"/>
                <a:gd name="connsiteX281" fmla="*/ 4778391 w 8613217"/>
                <a:gd name="connsiteY281" fmla="*/ 5829637 h 6281670"/>
                <a:gd name="connsiteX282" fmla="*/ 5091342 w 8613217"/>
                <a:gd name="connsiteY282" fmla="*/ 5236712 h 6281670"/>
                <a:gd name="connsiteX283" fmla="*/ 5116243 w 8613217"/>
                <a:gd name="connsiteY283" fmla="*/ 5202389 h 6281670"/>
                <a:gd name="connsiteX284" fmla="*/ 5269690 w 8613217"/>
                <a:gd name="connsiteY284" fmla="*/ 5086631 h 6281670"/>
                <a:gd name="connsiteX285" fmla="*/ 5744837 w 8613217"/>
                <a:gd name="connsiteY285" fmla="*/ 4795889 h 6281670"/>
                <a:gd name="connsiteX286" fmla="*/ 5814830 w 8613217"/>
                <a:gd name="connsiteY286" fmla="*/ 4775699 h 6281670"/>
                <a:gd name="connsiteX287" fmla="*/ 6103553 w 8613217"/>
                <a:gd name="connsiteY287" fmla="*/ 4765603 h 6281670"/>
                <a:gd name="connsiteX288" fmla="*/ 7086824 w 8613217"/>
                <a:gd name="connsiteY288" fmla="*/ 4811369 h 6281670"/>
                <a:gd name="connsiteX289" fmla="*/ 7489959 w 8613217"/>
                <a:gd name="connsiteY289" fmla="*/ 4805311 h 6281670"/>
                <a:gd name="connsiteX290" fmla="*/ 7516880 w 8613217"/>
                <a:gd name="connsiteY290" fmla="*/ 4801946 h 6281670"/>
                <a:gd name="connsiteX291" fmla="*/ 7536397 w 8613217"/>
                <a:gd name="connsiteY291" fmla="*/ 4800600 h 6281670"/>
                <a:gd name="connsiteX292" fmla="*/ 7619850 w 8613217"/>
                <a:gd name="connsiteY292" fmla="*/ 4791178 h 6281670"/>
                <a:gd name="connsiteX293" fmla="*/ 7661577 w 8613217"/>
                <a:gd name="connsiteY293" fmla="*/ 4813388 h 6281670"/>
                <a:gd name="connsiteX294" fmla="*/ 7920014 w 8613217"/>
                <a:gd name="connsiteY294" fmla="*/ 5004523 h 6281670"/>
                <a:gd name="connsiteX295" fmla="*/ 8354780 w 8613217"/>
                <a:gd name="connsiteY295" fmla="*/ 4830886 h 6281670"/>
                <a:gd name="connsiteX296" fmla="*/ 8579567 w 8613217"/>
                <a:gd name="connsiteY296" fmla="*/ 4409580 h 6281670"/>
                <a:gd name="connsiteX297" fmla="*/ 8613217 w 8613217"/>
                <a:gd name="connsiteY297" fmla="*/ 4250076 h 6281670"/>
                <a:gd name="connsiteX298" fmla="*/ 8613217 w 8613217"/>
                <a:gd name="connsiteY298" fmla="*/ 4196235 h 6281670"/>
                <a:gd name="connsiteX299" fmla="*/ 8420062 w 8613217"/>
                <a:gd name="connsiteY299" fmla="*/ 4211041 h 6281670"/>
                <a:gd name="connsiteX300" fmla="*/ 4571776 w 8613217"/>
                <a:gd name="connsiteY300" fmla="*/ 915970 h 6281670"/>
                <a:gd name="connsiteX301" fmla="*/ 4583890 w 8613217"/>
                <a:gd name="connsiteY301" fmla="*/ 888377 h 6281670"/>
                <a:gd name="connsiteX302" fmla="*/ 4571776 w 8613217"/>
                <a:gd name="connsiteY302" fmla="*/ 915970 h 6281670"/>
                <a:gd name="connsiteX303" fmla="*/ 2362948 w 8613217"/>
                <a:gd name="connsiteY303" fmla="*/ 965100 h 6281670"/>
                <a:gd name="connsiteX304" fmla="*/ 2363621 w 8613217"/>
                <a:gd name="connsiteY304" fmla="*/ 962408 h 6281670"/>
                <a:gd name="connsiteX305" fmla="*/ 2368332 w 8613217"/>
                <a:gd name="connsiteY305" fmla="*/ 967119 h 6281670"/>
                <a:gd name="connsiteX306" fmla="*/ 2362948 w 8613217"/>
                <a:gd name="connsiteY306" fmla="*/ 965100 h 6281670"/>
                <a:gd name="connsiteX307" fmla="*/ 2435633 w 8613217"/>
                <a:gd name="connsiteY307" fmla="*/ 1055284 h 6281670"/>
                <a:gd name="connsiteX308" fmla="*/ 2426211 w 8613217"/>
                <a:gd name="connsiteY308" fmla="*/ 1053265 h 6281670"/>
                <a:gd name="connsiteX309" fmla="*/ 2370351 w 8613217"/>
                <a:gd name="connsiteY309" fmla="*/ 968465 h 6281670"/>
                <a:gd name="connsiteX310" fmla="*/ 2432268 w 8613217"/>
                <a:gd name="connsiteY310" fmla="*/ 1045862 h 6281670"/>
                <a:gd name="connsiteX311" fmla="*/ 2435633 w 8613217"/>
                <a:gd name="connsiteY311" fmla="*/ 1055284 h 6281670"/>
                <a:gd name="connsiteX312" fmla="*/ 695895 w 8613217"/>
                <a:gd name="connsiteY312" fmla="*/ 1016922 h 6281670"/>
                <a:gd name="connsiteX313" fmla="*/ 692530 w 8613217"/>
                <a:gd name="connsiteY313" fmla="*/ 1005481 h 6281670"/>
                <a:gd name="connsiteX314" fmla="*/ 695895 w 8613217"/>
                <a:gd name="connsiteY314" fmla="*/ 1016922 h 6281670"/>
                <a:gd name="connsiteX315" fmla="*/ 4511205 w 8613217"/>
                <a:gd name="connsiteY315" fmla="*/ 6014042 h 6281670"/>
                <a:gd name="connsiteX316" fmla="*/ 4537452 w 8613217"/>
                <a:gd name="connsiteY316" fmla="*/ 5944049 h 6281670"/>
                <a:gd name="connsiteX317" fmla="*/ 4511205 w 8613217"/>
                <a:gd name="connsiteY317" fmla="*/ 6014042 h 6281670"/>
                <a:gd name="connsiteX318" fmla="*/ 4750797 w 8613217"/>
                <a:gd name="connsiteY318" fmla="*/ 5917128 h 6281670"/>
                <a:gd name="connsiteX319" fmla="*/ 4741375 w 8613217"/>
                <a:gd name="connsiteY319" fmla="*/ 5939338 h 6281670"/>
                <a:gd name="connsiteX320" fmla="*/ 4732626 w 8613217"/>
                <a:gd name="connsiteY320" fmla="*/ 5935300 h 6281670"/>
                <a:gd name="connsiteX321" fmla="*/ 4727915 w 8613217"/>
                <a:gd name="connsiteY321" fmla="*/ 5907706 h 6281670"/>
                <a:gd name="connsiteX322" fmla="*/ 4750797 w 8613217"/>
                <a:gd name="connsiteY322" fmla="*/ 5875402 h 6281670"/>
                <a:gd name="connsiteX323" fmla="*/ 4750797 w 8613217"/>
                <a:gd name="connsiteY323" fmla="*/ 5917128 h 6281670"/>
                <a:gd name="connsiteX324" fmla="*/ 4875978 w 8613217"/>
                <a:gd name="connsiteY324" fmla="*/ 5457461 h 6281670"/>
                <a:gd name="connsiteX325" fmla="*/ 4616868 w 8613217"/>
                <a:gd name="connsiteY325" fmla="*/ 5877421 h 6281670"/>
                <a:gd name="connsiteX326" fmla="*/ 4562354 w 8613217"/>
                <a:gd name="connsiteY326" fmla="*/ 5884824 h 6281670"/>
                <a:gd name="connsiteX327" fmla="*/ 4880015 w 8613217"/>
                <a:gd name="connsiteY327" fmla="*/ 5419772 h 6281670"/>
                <a:gd name="connsiteX328" fmla="*/ 4875978 w 8613217"/>
                <a:gd name="connsiteY328" fmla="*/ 5457461 h 6281670"/>
                <a:gd name="connsiteX329" fmla="*/ 5020675 w 8613217"/>
                <a:gd name="connsiteY329" fmla="*/ 5141145 h 6281670"/>
                <a:gd name="connsiteX330" fmla="*/ 4989717 w 8613217"/>
                <a:gd name="connsiteY330" fmla="*/ 5179506 h 6281670"/>
                <a:gd name="connsiteX331" fmla="*/ 4445922 w 8613217"/>
                <a:gd name="connsiteY331" fmla="*/ 5878767 h 6281670"/>
                <a:gd name="connsiteX332" fmla="*/ 4415637 w 8613217"/>
                <a:gd name="connsiteY332" fmla="*/ 5953471 h 6281670"/>
                <a:gd name="connsiteX333" fmla="*/ 4357085 w 8613217"/>
                <a:gd name="connsiteY333" fmla="*/ 6075286 h 6281670"/>
                <a:gd name="connsiteX334" fmla="*/ 4338240 w 8613217"/>
                <a:gd name="connsiteY334" fmla="*/ 6125762 h 6281670"/>
                <a:gd name="connsiteX335" fmla="*/ 4322761 w 8613217"/>
                <a:gd name="connsiteY335" fmla="*/ 6080671 h 6281670"/>
                <a:gd name="connsiteX336" fmla="*/ 4306609 w 8613217"/>
                <a:gd name="connsiteY336" fmla="*/ 6061826 h 6281670"/>
                <a:gd name="connsiteX337" fmla="*/ 4295168 w 8613217"/>
                <a:gd name="connsiteY337" fmla="*/ 6082689 h 6281670"/>
                <a:gd name="connsiteX338" fmla="*/ 4292475 w 8613217"/>
                <a:gd name="connsiteY338" fmla="*/ 6112302 h 6281670"/>
                <a:gd name="connsiteX339" fmla="*/ 4277669 w 8613217"/>
                <a:gd name="connsiteY339" fmla="*/ 6097496 h 6281670"/>
                <a:gd name="connsiteX340" fmla="*/ 4183447 w 8613217"/>
                <a:gd name="connsiteY340" fmla="*/ 5282478 h 6281670"/>
                <a:gd name="connsiteX341" fmla="*/ 4412945 w 8613217"/>
                <a:gd name="connsiteY341" fmla="*/ 4743394 h 6281670"/>
                <a:gd name="connsiteX342" fmla="*/ 5036828 w 8613217"/>
                <a:gd name="connsiteY342" fmla="*/ 3935106 h 6281670"/>
                <a:gd name="connsiteX343" fmla="*/ 5054999 w 8613217"/>
                <a:gd name="connsiteY343" fmla="*/ 3966064 h 6281670"/>
                <a:gd name="connsiteX344" fmla="*/ 5020675 w 8613217"/>
                <a:gd name="connsiteY34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087013 w 8613217"/>
                <a:gd name="connsiteY213" fmla="*/ 3074322 h 6281670"/>
                <a:gd name="connsiteX214" fmla="*/ 2113933 w 8613217"/>
                <a:gd name="connsiteY214" fmla="*/ 3072976 h 6281670"/>
                <a:gd name="connsiteX215" fmla="*/ 2118644 w 8613217"/>
                <a:gd name="connsiteY215" fmla="*/ 3064227 h 6281670"/>
                <a:gd name="connsiteX216" fmla="*/ 2257958 w 8613217"/>
                <a:gd name="connsiteY216" fmla="*/ 3064227 h 6281670"/>
                <a:gd name="connsiteX217" fmla="*/ 2262669 w 8613217"/>
                <a:gd name="connsiteY217" fmla="*/ 3072976 h 6281670"/>
                <a:gd name="connsiteX218" fmla="*/ 2434960 w 8613217"/>
                <a:gd name="connsiteY218" fmla="*/ 3101243 h 6281670"/>
                <a:gd name="connsiteX219" fmla="*/ 2635518 w 8613217"/>
                <a:gd name="connsiteY219" fmla="*/ 3164506 h 6281670"/>
                <a:gd name="connsiteX220" fmla="*/ 3038653 w 8613217"/>
                <a:gd name="connsiteY220" fmla="*/ 3453902 h 6281670"/>
                <a:gd name="connsiteX221" fmla="*/ 3580428 w 8613217"/>
                <a:gd name="connsiteY221" fmla="*/ 4087880 h 6281670"/>
                <a:gd name="connsiteX222" fmla="*/ 3776274 w 8613217"/>
                <a:gd name="connsiteY222" fmla="*/ 4626290 h 6281670"/>
                <a:gd name="connsiteX223" fmla="*/ 3813963 w 8613217"/>
                <a:gd name="connsiteY223" fmla="*/ 4802619 h 6281670"/>
                <a:gd name="connsiteX224" fmla="*/ 3811944 w 8613217"/>
                <a:gd name="connsiteY224" fmla="*/ 5407658 h 6281670"/>
                <a:gd name="connsiteX225" fmla="*/ 3881265 w 8613217"/>
                <a:gd name="connsiteY225" fmla="*/ 5874056 h 6281670"/>
                <a:gd name="connsiteX226" fmla="*/ 3879919 w 8613217"/>
                <a:gd name="connsiteY226" fmla="*/ 5898957 h 6281670"/>
                <a:gd name="connsiteX227" fmla="*/ 3757430 w 8613217"/>
                <a:gd name="connsiteY227" fmla="*/ 5946068 h 6281670"/>
                <a:gd name="connsiteX228" fmla="*/ 3743970 w 8613217"/>
                <a:gd name="connsiteY228" fmla="*/ 6053750 h 6281670"/>
                <a:gd name="connsiteX229" fmla="*/ 3803195 w 8613217"/>
                <a:gd name="connsiteY229" fmla="*/ 6092112 h 6281670"/>
                <a:gd name="connsiteX230" fmla="*/ 3896071 w 8613217"/>
                <a:gd name="connsiteY230" fmla="*/ 6023464 h 6281670"/>
                <a:gd name="connsiteX231" fmla="*/ 3920972 w 8613217"/>
                <a:gd name="connsiteY231" fmla="*/ 5996544 h 6281670"/>
                <a:gd name="connsiteX232" fmla="*/ 3918953 w 8613217"/>
                <a:gd name="connsiteY232" fmla="*/ 6053077 h 6281670"/>
                <a:gd name="connsiteX233" fmla="*/ 3931741 w 8613217"/>
                <a:gd name="connsiteY233" fmla="*/ 6077978 h 6281670"/>
                <a:gd name="connsiteX234" fmla="*/ 3951931 w 8613217"/>
                <a:gd name="connsiteY234" fmla="*/ 6055769 h 6281670"/>
                <a:gd name="connsiteX235" fmla="*/ 3972121 w 8613217"/>
                <a:gd name="connsiteY235" fmla="*/ 5988468 h 6281670"/>
                <a:gd name="connsiteX236" fmla="*/ 3994331 w 8613217"/>
                <a:gd name="connsiteY236" fmla="*/ 5968277 h 6281670"/>
                <a:gd name="connsiteX237" fmla="*/ 4005099 w 8613217"/>
                <a:gd name="connsiteY237" fmla="*/ 5995198 h 6281670"/>
                <a:gd name="connsiteX238" fmla="*/ 4071054 w 8613217"/>
                <a:gd name="connsiteY238" fmla="*/ 6040290 h 6281670"/>
                <a:gd name="connsiteX239" fmla="*/ 4100667 w 8613217"/>
                <a:gd name="connsiteY239" fmla="*/ 6026829 h 6281670"/>
                <a:gd name="connsiteX240" fmla="*/ 4110089 w 8613217"/>
                <a:gd name="connsiteY240" fmla="*/ 5993179 h 6281670"/>
                <a:gd name="connsiteX241" fmla="*/ 4124895 w 8613217"/>
                <a:gd name="connsiteY241" fmla="*/ 6032214 h 6281670"/>
                <a:gd name="connsiteX242" fmla="*/ 4117492 w 8613217"/>
                <a:gd name="connsiteY242" fmla="*/ 6106918 h 6281670"/>
                <a:gd name="connsiteX243" fmla="*/ 4080476 w 8613217"/>
                <a:gd name="connsiteY243" fmla="*/ 6141242 h 6281670"/>
                <a:gd name="connsiteX244" fmla="*/ 4176717 w 8613217"/>
                <a:gd name="connsiteY244" fmla="*/ 6189025 h 6281670"/>
                <a:gd name="connsiteX245" fmla="*/ 4170660 w 8613217"/>
                <a:gd name="connsiteY245" fmla="*/ 6271133 h 6281670"/>
                <a:gd name="connsiteX246" fmla="*/ 4195562 w 8613217"/>
                <a:gd name="connsiteY246" fmla="*/ 6277863 h 6281670"/>
                <a:gd name="connsiteX247" fmla="*/ 4261517 w 8613217"/>
                <a:gd name="connsiteY247" fmla="*/ 6267768 h 6281670"/>
                <a:gd name="connsiteX248" fmla="*/ 4289784 w 8613217"/>
                <a:gd name="connsiteY248" fmla="*/ 6247578 h 6281670"/>
                <a:gd name="connsiteX249" fmla="*/ 4295840 w 8613217"/>
                <a:gd name="connsiteY249" fmla="*/ 6204505 h 6281670"/>
                <a:gd name="connsiteX250" fmla="*/ 4305936 w 8613217"/>
                <a:gd name="connsiteY250" fmla="*/ 6182969 h 6281670"/>
                <a:gd name="connsiteX251" fmla="*/ 4324107 w 8613217"/>
                <a:gd name="connsiteY251" fmla="*/ 6199794 h 6281670"/>
                <a:gd name="connsiteX252" fmla="*/ 4336894 w 8613217"/>
                <a:gd name="connsiteY252" fmla="*/ 6230752 h 6281670"/>
                <a:gd name="connsiteX253" fmla="*/ 4342951 w 8613217"/>
                <a:gd name="connsiteY253" fmla="*/ 6226714 h 6281670"/>
                <a:gd name="connsiteX254" fmla="*/ 4369872 w 8613217"/>
                <a:gd name="connsiteY254" fmla="*/ 6185660 h 6281670"/>
                <a:gd name="connsiteX255" fmla="*/ 4382659 w 8613217"/>
                <a:gd name="connsiteY255" fmla="*/ 6234791 h 6281670"/>
                <a:gd name="connsiteX256" fmla="*/ 4406888 w 8613217"/>
                <a:gd name="connsiteY256" fmla="*/ 6265749 h 6281670"/>
                <a:gd name="connsiteX257" fmla="*/ 4484284 w 8613217"/>
                <a:gd name="connsiteY257" fmla="*/ 6275171 h 6281670"/>
                <a:gd name="connsiteX258" fmla="*/ 4499090 w 8613217"/>
                <a:gd name="connsiteY258" fmla="*/ 6272479 h 6281670"/>
                <a:gd name="connsiteX259" fmla="*/ 4512551 w 8613217"/>
                <a:gd name="connsiteY259" fmla="*/ 6181622 h 6281670"/>
                <a:gd name="connsiteX260" fmla="*/ 4572449 w 8613217"/>
                <a:gd name="connsiteY260" fmla="*/ 6153356 h 6281670"/>
                <a:gd name="connsiteX261" fmla="*/ 4575814 w 8613217"/>
                <a:gd name="connsiteY261" fmla="*/ 6127781 h 6281670"/>
                <a:gd name="connsiteX262" fmla="*/ 4538125 w 8613217"/>
                <a:gd name="connsiteY262" fmla="*/ 6076633 h 6281670"/>
                <a:gd name="connsiteX263" fmla="*/ 4536779 w 8613217"/>
                <a:gd name="connsiteY263" fmla="*/ 6042309 h 6281670"/>
                <a:gd name="connsiteX264" fmla="*/ 4573122 w 8613217"/>
                <a:gd name="connsiteY264" fmla="*/ 6032214 h 6281670"/>
                <a:gd name="connsiteX265" fmla="*/ 4637731 w 8613217"/>
                <a:gd name="connsiteY265" fmla="*/ 6051058 h 6281670"/>
                <a:gd name="connsiteX266" fmla="*/ 4665997 w 8613217"/>
                <a:gd name="connsiteY266" fmla="*/ 6029522 h 6281670"/>
                <a:gd name="connsiteX267" fmla="*/ 4665997 w 8613217"/>
                <a:gd name="connsiteY267" fmla="*/ 5985776 h 6281670"/>
                <a:gd name="connsiteX268" fmla="*/ 4681477 w 8613217"/>
                <a:gd name="connsiteY268" fmla="*/ 5966931 h 6281670"/>
                <a:gd name="connsiteX269" fmla="*/ 4701667 w 8613217"/>
                <a:gd name="connsiteY269" fmla="*/ 5981065 h 6281670"/>
                <a:gd name="connsiteX270" fmla="*/ 4724550 w 8613217"/>
                <a:gd name="connsiteY270" fmla="*/ 6054423 h 6281670"/>
                <a:gd name="connsiteX271" fmla="*/ 4743394 w 8613217"/>
                <a:gd name="connsiteY271" fmla="*/ 6073268 h 6281670"/>
                <a:gd name="connsiteX272" fmla="*/ 4752143 w 8613217"/>
                <a:gd name="connsiteY272" fmla="*/ 6050385 h 6281670"/>
                <a:gd name="connsiteX273" fmla="*/ 4752143 w 8613217"/>
                <a:gd name="connsiteY273" fmla="*/ 5996544 h 6281670"/>
                <a:gd name="connsiteX274" fmla="*/ 4800600 w 8613217"/>
                <a:gd name="connsiteY274" fmla="*/ 6046347 h 6281670"/>
                <a:gd name="connsiteX275" fmla="*/ 4859825 w 8613217"/>
                <a:gd name="connsiteY275" fmla="*/ 6088747 h 6281670"/>
                <a:gd name="connsiteX276" fmla="*/ 4932511 w 8613217"/>
                <a:gd name="connsiteY276" fmla="*/ 6036252 h 6281670"/>
                <a:gd name="connsiteX277" fmla="*/ 4919050 w 8613217"/>
                <a:gd name="connsiteY277" fmla="*/ 5940011 h 6281670"/>
                <a:gd name="connsiteX278" fmla="*/ 4830213 w 8613217"/>
                <a:gd name="connsiteY278" fmla="*/ 5933281 h 6281670"/>
                <a:gd name="connsiteX279" fmla="*/ 4779064 w 8613217"/>
                <a:gd name="connsiteY279" fmla="*/ 5876074 h 6281670"/>
                <a:gd name="connsiteX280" fmla="*/ 4778391 w 8613217"/>
                <a:gd name="connsiteY280" fmla="*/ 5829637 h 6281670"/>
                <a:gd name="connsiteX281" fmla="*/ 5091342 w 8613217"/>
                <a:gd name="connsiteY281" fmla="*/ 5236712 h 6281670"/>
                <a:gd name="connsiteX282" fmla="*/ 5116243 w 8613217"/>
                <a:gd name="connsiteY282" fmla="*/ 5202389 h 6281670"/>
                <a:gd name="connsiteX283" fmla="*/ 5269690 w 8613217"/>
                <a:gd name="connsiteY283" fmla="*/ 5086631 h 6281670"/>
                <a:gd name="connsiteX284" fmla="*/ 5744837 w 8613217"/>
                <a:gd name="connsiteY284" fmla="*/ 4795889 h 6281670"/>
                <a:gd name="connsiteX285" fmla="*/ 5814830 w 8613217"/>
                <a:gd name="connsiteY285" fmla="*/ 4775699 h 6281670"/>
                <a:gd name="connsiteX286" fmla="*/ 6103553 w 8613217"/>
                <a:gd name="connsiteY286" fmla="*/ 4765603 h 6281670"/>
                <a:gd name="connsiteX287" fmla="*/ 7086824 w 8613217"/>
                <a:gd name="connsiteY287" fmla="*/ 4811369 h 6281670"/>
                <a:gd name="connsiteX288" fmla="*/ 7489959 w 8613217"/>
                <a:gd name="connsiteY288" fmla="*/ 4805311 h 6281670"/>
                <a:gd name="connsiteX289" fmla="*/ 7516880 w 8613217"/>
                <a:gd name="connsiteY289" fmla="*/ 4801946 h 6281670"/>
                <a:gd name="connsiteX290" fmla="*/ 7536397 w 8613217"/>
                <a:gd name="connsiteY290" fmla="*/ 4800600 h 6281670"/>
                <a:gd name="connsiteX291" fmla="*/ 7619850 w 8613217"/>
                <a:gd name="connsiteY291" fmla="*/ 4791178 h 6281670"/>
                <a:gd name="connsiteX292" fmla="*/ 7661577 w 8613217"/>
                <a:gd name="connsiteY292" fmla="*/ 4813388 h 6281670"/>
                <a:gd name="connsiteX293" fmla="*/ 7920014 w 8613217"/>
                <a:gd name="connsiteY293" fmla="*/ 5004523 h 6281670"/>
                <a:gd name="connsiteX294" fmla="*/ 8354780 w 8613217"/>
                <a:gd name="connsiteY294" fmla="*/ 4830886 h 6281670"/>
                <a:gd name="connsiteX295" fmla="*/ 8579567 w 8613217"/>
                <a:gd name="connsiteY295" fmla="*/ 4409580 h 6281670"/>
                <a:gd name="connsiteX296" fmla="*/ 8613217 w 8613217"/>
                <a:gd name="connsiteY296" fmla="*/ 4250076 h 6281670"/>
                <a:gd name="connsiteX297" fmla="*/ 8613217 w 8613217"/>
                <a:gd name="connsiteY297" fmla="*/ 4196235 h 6281670"/>
                <a:gd name="connsiteX298" fmla="*/ 8420062 w 8613217"/>
                <a:gd name="connsiteY298" fmla="*/ 4211041 h 6281670"/>
                <a:gd name="connsiteX299" fmla="*/ 4571776 w 8613217"/>
                <a:gd name="connsiteY299" fmla="*/ 915970 h 6281670"/>
                <a:gd name="connsiteX300" fmla="*/ 4583890 w 8613217"/>
                <a:gd name="connsiteY300" fmla="*/ 888377 h 6281670"/>
                <a:gd name="connsiteX301" fmla="*/ 4571776 w 8613217"/>
                <a:gd name="connsiteY301" fmla="*/ 915970 h 6281670"/>
                <a:gd name="connsiteX302" fmla="*/ 2362948 w 8613217"/>
                <a:gd name="connsiteY302" fmla="*/ 965100 h 6281670"/>
                <a:gd name="connsiteX303" fmla="*/ 2363621 w 8613217"/>
                <a:gd name="connsiteY303" fmla="*/ 962408 h 6281670"/>
                <a:gd name="connsiteX304" fmla="*/ 2368332 w 8613217"/>
                <a:gd name="connsiteY304" fmla="*/ 967119 h 6281670"/>
                <a:gd name="connsiteX305" fmla="*/ 2362948 w 8613217"/>
                <a:gd name="connsiteY305" fmla="*/ 965100 h 6281670"/>
                <a:gd name="connsiteX306" fmla="*/ 2435633 w 8613217"/>
                <a:gd name="connsiteY306" fmla="*/ 1055284 h 6281670"/>
                <a:gd name="connsiteX307" fmla="*/ 2426211 w 8613217"/>
                <a:gd name="connsiteY307" fmla="*/ 1053265 h 6281670"/>
                <a:gd name="connsiteX308" fmla="*/ 2370351 w 8613217"/>
                <a:gd name="connsiteY308" fmla="*/ 968465 h 6281670"/>
                <a:gd name="connsiteX309" fmla="*/ 2432268 w 8613217"/>
                <a:gd name="connsiteY309" fmla="*/ 1045862 h 6281670"/>
                <a:gd name="connsiteX310" fmla="*/ 2435633 w 8613217"/>
                <a:gd name="connsiteY310" fmla="*/ 1055284 h 6281670"/>
                <a:gd name="connsiteX311" fmla="*/ 695895 w 8613217"/>
                <a:gd name="connsiteY311" fmla="*/ 1016922 h 6281670"/>
                <a:gd name="connsiteX312" fmla="*/ 692530 w 8613217"/>
                <a:gd name="connsiteY312" fmla="*/ 1005481 h 6281670"/>
                <a:gd name="connsiteX313" fmla="*/ 695895 w 8613217"/>
                <a:gd name="connsiteY313" fmla="*/ 1016922 h 6281670"/>
                <a:gd name="connsiteX314" fmla="*/ 4511205 w 8613217"/>
                <a:gd name="connsiteY314" fmla="*/ 6014042 h 6281670"/>
                <a:gd name="connsiteX315" fmla="*/ 4537452 w 8613217"/>
                <a:gd name="connsiteY315" fmla="*/ 5944049 h 6281670"/>
                <a:gd name="connsiteX316" fmla="*/ 4511205 w 8613217"/>
                <a:gd name="connsiteY316" fmla="*/ 6014042 h 6281670"/>
                <a:gd name="connsiteX317" fmla="*/ 4750797 w 8613217"/>
                <a:gd name="connsiteY317" fmla="*/ 5917128 h 6281670"/>
                <a:gd name="connsiteX318" fmla="*/ 4741375 w 8613217"/>
                <a:gd name="connsiteY318" fmla="*/ 5939338 h 6281670"/>
                <a:gd name="connsiteX319" fmla="*/ 4732626 w 8613217"/>
                <a:gd name="connsiteY319" fmla="*/ 5935300 h 6281670"/>
                <a:gd name="connsiteX320" fmla="*/ 4727915 w 8613217"/>
                <a:gd name="connsiteY320" fmla="*/ 5907706 h 6281670"/>
                <a:gd name="connsiteX321" fmla="*/ 4750797 w 8613217"/>
                <a:gd name="connsiteY321" fmla="*/ 5875402 h 6281670"/>
                <a:gd name="connsiteX322" fmla="*/ 4750797 w 8613217"/>
                <a:gd name="connsiteY322" fmla="*/ 5917128 h 6281670"/>
                <a:gd name="connsiteX323" fmla="*/ 4875978 w 8613217"/>
                <a:gd name="connsiteY323" fmla="*/ 5457461 h 6281670"/>
                <a:gd name="connsiteX324" fmla="*/ 4616868 w 8613217"/>
                <a:gd name="connsiteY324" fmla="*/ 5877421 h 6281670"/>
                <a:gd name="connsiteX325" fmla="*/ 4562354 w 8613217"/>
                <a:gd name="connsiteY325" fmla="*/ 5884824 h 6281670"/>
                <a:gd name="connsiteX326" fmla="*/ 4880015 w 8613217"/>
                <a:gd name="connsiteY326" fmla="*/ 5419772 h 6281670"/>
                <a:gd name="connsiteX327" fmla="*/ 4875978 w 8613217"/>
                <a:gd name="connsiteY327" fmla="*/ 5457461 h 6281670"/>
                <a:gd name="connsiteX328" fmla="*/ 5020675 w 8613217"/>
                <a:gd name="connsiteY328" fmla="*/ 5141145 h 6281670"/>
                <a:gd name="connsiteX329" fmla="*/ 4989717 w 8613217"/>
                <a:gd name="connsiteY329" fmla="*/ 5179506 h 6281670"/>
                <a:gd name="connsiteX330" fmla="*/ 4445922 w 8613217"/>
                <a:gd name="connsiteY330" fmla="*/ 5878767 h 6281670"/>
                <a:gd name="connsiteX331" fmla="*/ 4415637 w 8613217"/>
                <a:gd name="connsiteY331" fmla="*/ 5953471 h 6281670"/>
                <a:gd name="connsiteX332" fmla="*/ 4357085 w 8613217"/>
                <a:gd name="connsiteY332" fmla="*/ 6075286 h 6281670"/>
                <a:gd name="connsiteX333" fmla="*/ 4338240 w 8613217"/>
                <a:gd name="connsiteY333" fmla="*/ 6125762 h 6281670"/>
                <a:gd name="connsiteX334" fmla="*/ 4322761 w 8613217"/>
                <a:gd name="connsiteY334" fmla="*/ 6080671 h 6281670"/>
                <a:gd name="connsiteX335" fmla="*/ 4306609 w 8613217"/>
                <a:gd name="connsiteY335" fmla="*/ 6061826 h 6281670"/>
                <a:gd name="connsiteX336" fmla="*/ 4295168 w 8613217"/>
                <a:gd name="connsiteY336" fmla="*/ 6082689 h 6281670"/>
                <a:gd name="connsiteX337" fmla="*/ 4292475 w 8613217"/>
                <a:gd name="connsiteY337" fmla="*/ 6112302 h 6281670"/>
                <a:gd name="connsiteX338" fmla="*/ 4277669 w 8613217"/>
                <a:gd name="connsiteY338" fmla="*/ 6097496 h 6281670"/>
                <a:gd name="connsiteX339" fmla="*/ 4183447 w 8613217"/>
                <a:gd name="connsiteY339" fmla="*/ 5282478 h 6281670"/>
                <a:gd name="connsiteX340" fmla="*/ 4412945 w 8613217"/>
                <a:gd name="connsiteY340" fmla="*/ 4743394 h 6281670"/>
                <a:gd name="connsiteX341" fmla="*/ 5036828 w 8613217"/>
                <a:gd name="connsiteY341" fmla="*/ 3935106 h 6281670"/>
                <a:gd name="connsiteX342" fmla="*/ 5054999 w 8613217"/>
                <a:gd name="connsiteY342" fmla="*/ 3966064 h 6281670"/>
                <a:gd name="connsiteX343" fmla="*/ 5020675 w 8613217"/>
                <a:gd name="connsiteY34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113933 w 8613217"/>
                <a:gd name="connsiteY213" fmla="*/ 3072976 h 6281670"/>
                <a:gd name="connsiteX214" fmla="*/ 2118644 w 8613217"/>
                <a:gd name="connsiteY214" fmla="*/ 3064227 h 6281670"/>
                <a:gd name="connsiteX215" fmla="*/ 2257958 w 8613217"/>
                <a:gd name="connsiteY215" fmla="*/ 3064227 h 6281670"/>
                <a:gd name="connsiteX216" fmla="*/ 2262669 w 8613217"/>
                <a:gd name="connsiteY216" fmla="*/ 3072976 h 6281670"/>
                <a:gd name="connsiteX217" fmla="*/ 2434960 w 8613217"/>
                <a:gd name="connsiteY217" fmla="*/ 3101243 h 6281670"/>
                <a:gd name="connsiteX218" fmla="*/ 2635518 w 8613217"/>
                <a:gd name="connsiteY218" fmla="*/ 3164506 h 6281670"/>
                <a:gd name="connsiteX219" fmla="*/ 3038653 w 8613217"/>
                <a:gd name="connsiteY219" fmla="*/ 3453902 h 6281670"/>
                <a:gd name="connsiteX220" fmla="*/ 3580428 w 8613217"/>
                <a:gd name="connsiteY220" fmla="*/ 4087880 h 6281670"/>
                <a:gd name="connsiteX221" fmla="*/ 3776274 w 8613217"/>
                <a:gd name="connsiteY221" fmla="*/ 4626290 h 6281670"/>
                <a:gd name="connsiteX222" fmla="*/ 3813963 w 8613217"/>
                <a:gd name="connsiteY222" fmla="*/ 4802619 h 6281670"/>
                <a:gd name="connsiteX223" fmla="*/ 3811944 w 8613217"/>
                <a:gd name="connsiteY223" fmla="*/ 5407658 h 6281670"/>
                <a:gd name="connsiteX224" fmla="*/ 3881265 w 8613217"/>
                <a:gd name="connsiteY224" fmla="*/ 5874056 h 6281670"/>
                <a:gd name="connsiteX225" fmla="*/ 3879919 w 8613217"/>
                <a:gd name="connsiteY225" fmla="*/ 5898957 h 6281670"/>
                <a:gd name="connsiteX226" fmla="*/ 3757430 w 8613217"/>
                <a:gd name="connsiteY226" fmla="*/ 5946068 h 6281670"/>
                <a:gd name="connsiteX227" fmla="*/ 3743970 w 8613217"/>
                <a:gd name="connsiteY227" fmla="*/ 6053750 h 6281670"/>
                <a:gd name="connsiteX228" fmla="*/ 3803195 w 8613217"/>
                <a:gd name="connsiteY228" fmla="*/ 6092112 h 6281670"/>
                <a:gd name="connsiteX229" fmla="*/ 3896071 w 8613217"/>
                <a:gd name="connsiteY229" fmla="*/ 6023464 h 6281670"/>
                <a:gd name="connsiteX230" fmla="*/ 3920972 w 8613217"/>
                <a:gd name="connsiteY230" fmla="*/ 5996544 h 6281670"/>
                <a:gd name="connsiteX231" fmla="*/ 3918953 w 8613217"/>
                <a:gd name="connsiteY231" fmla="*/ 6053077 h 6281670"/>
                <a:gd name="connsiteX232" fmla="*/ 3931741 w 8613217"/>
                <a:gd name="connsiteY232" fmla="*/ 6077978 h 6281670"/>
                <a:gd name="connsiteX233" fmla="*/ 3951931 w 8613217"/>
                <a:gd name="connsiteY233" fmla="*/ 6055769 h 6281670"/>
                <a:gd name="connsiteX234" fmla="*/ 3972121 w 8613217"/>
                <a:gd name="connsiteY234" fmla="*/ 5988468 h 6281670"/>
                <a:gd name="connsiteX235" fmla="*/ 3994331 w 8613217"/>
                <a:gd name="connsiteY235" fmla="*/ 5968277 h 6281670"/>
                <a:gd name="connsiteX236" fmla="*/ 4005099 w 8613217"/>
                <a:gd name="connsiteY236" fmla="*/ 5995198 h 6281670"/>
                <a:gd name="connsiteX237" fmla="*/ 4071054 w 8613217"/>
                <a:gd name="connsiteY237" fmla="*/ 6040290 h 6281670"/>
                <a:gd name="connsiteX238" fmla="*/ 4100667 w 8613217"/>
                <a:gd name="connsiteY238" fmla="*/ 6026829 h 6281670"/>
                <a:gd name="connsiteX239" fmla="*/ 4110089 w 8613217"/>
                <a:gd name="connsiteY239" fmla="*/ 5993179 h 6281670"/>
                <a:gd name="connsiteX240" fmla="*/ 4124895 w 8613217"/>
                <a:gd name="connsiteY240" fmla="*/ 6032214 h 6281670"/>
                <a:gd name="connsiteX241" fmla="*/ 4117492 w 8613217"/>
                <a:gd name="connsiteY241" fmla="*/ 6106918 h 6281670"/>
                <a:gd name="connsiteX242" fmla="*/ 4080476 w 8613217"/>
                <a:gd name="connsiteY242" fmla="*/ 6141242 h 6281670"/>
                <a:gd name="connsiteX243" fmla="*/ 4176717 w 8613217"/>
                <a:gd name="connsiteY243" fmla="*/ 6189025 h 6281670"/>
                <a:gd name="connsiteX244" fmla="*/ 4170660 w 8613217"/>
                <a:gd name="connsiteY244" fmla="*/ 6271133 h 6281670"/>
                <a:gd name="connsiteX245" fmla="*/ 4195562 w 8613217"/>
                <a:gd name="connsiteY245" fmla="*/ 6277863 h 6281670"/>
                <a:gd name="connsiteX246" fmla="*/ 4261517 w 8613217"/>
                <a:gd name="connsiteY246" fmla="*/ 6267768 h 6281670"/>
                <a:gd name="connsiteX247" fmla="*/ 4289784 w 8613217"/>
                <a:gd name="connsiteY247" fmla="*/ 6247578 h 6281670"/>
                <a:gd name="connsiteX248" fmla="*/ 4295840 w 8613217"/>
                <a:gd name="connsiteY248" fmla="*/ 6204505 h 6281670"/>
                <a:gd name="connsiteX249" fmla="*/ 4305936 w 8613217"/>
                <a:gd name="connsiteY249" fmla="*/ 6182969 h 6281670"/>
                <a:gd name="connsiteX250" fmla="*/ 4324107 w 8613217"/>
                <a:gd name="connsiteY250" fmla="*/ 6199794 h 6281670"/>
                <a:gd name="connsiteX251" fmla="*/ 4336894 w 8613217"/>
                <a:gd name="connsiteY251" fmla="*/ 6230752 h 6281670"/>
                <a:gd name="connsiteX252" fmla="*/ 4342951 w 8613217"/>
                <a:gd name="connsiteY252" fmla="*/ 6226714 h 6281670"/>
                <a:gd name="connsiteX253" fmla="*/ 4369872 w 8613217"/>
                <a:gd name="connsiteY253" fmla="*/ 6185660 h 6281670"/>
                <a:gd name="connsiteX254" fmla="*/ 4382659 w 8613217"/>
                <a:gd name="connsiteY254" fmla="*/ 6234791 h 6281670"/>
                <a:gd name="connsiteX255" fmla="*/ 4406888 w 8613217"/>
                <a:gd name="connsiteY255" fmla="*/ 6265749 h 6281670"/>
                <a:gd name="connsiteX256" fmla="*/ 4484284 w 8613217"/>
                <a:gd name="connsiteY256" fmla="*/ 6275171 h 6281670"/>
                <a:gd name="connsiteX257" fmla="*/ 4499090 w 8613217"/>
                <a:gd name="connsiteY257" fmla="*/ 6272479 h 6281670"/>
                <a:gd name="connsiteX258" fmla="*/ 4512551 w 8613217"/>
                <a:gd name="connsiteY258" fmla="*/ 6181622 h 6281670"/>
                <a:gd name="connsiteX259" fmla="*/ 4572449 w 8613217"/>
                <a:gd name="connsiteY259" fmla="*/ 6153356 h 6281670"/>
                <a:gd name="connsiteX260" fmla="*/ 4575814 w 8613217"/>
                <a:gd name="connsiteY260" fmla="*/ 6127781 h 6281670"/>
                <a:gd name="connsiteX261" fmla="*/ 4538125 w 8613217"/>
                <a:gd name="connsiteY261" fmla="*/ 6076633 h 6281670"/>
                <a:gd name="connsiteX262" fmla="*/ 4536779 w 8613217"/>
                <a:gd name="connsiteY262" fmla="*/ 6042309 h 6281670"/>
                <a:gd name="connsiteX263" fmla="*/ 4573122 w 8613217"/>
                <a:gd name="connsiteY263" fmla="*/ 6032214 h 6281670"/>
                <a:gd name="connsiteX264" fmla="*/ 4637731 w 8613217"/>
                <a:gd name="connsiteY264" fmla="*/ 6051058 h 6281670"/>
                <a:gd name="connsiteX265" fmla="*/ 4665997 w 8613217"/>
                <a:gd name="connsiteY265" fmla="*/ 6029522 h 6281670"/>
                <a:gd name="connsiteX266" fmla="*/ 4665997 w 8613217"/>
                <a:gd name="connsiteY266" fmla="*/ 5985776 h 6281670"/>
                <a:gd name="connsiteX267" fmla="*/ 4681477 w 8613217"/>
                <a:gd name="connsiteY267" fmla="*/ 5966931 h 6281670"/>
                <a:gd name="connsiteX268" fmla="*/ 4701667 w 8613217"/>
                <a:gd name="connsiteY268" fmla="*/ 5981065 h 6281670"/>
                <a:gd name="connsiteX269" fmla="*/ 4724550 w 8613217"/>
                <a:gd name="connsiteY269" fmla="*/ 6054423 h 6281670"/>
                <a:gd name="connsiteX270" fmla="*/ 4743394 w 8613217"/>
                <a:gd name="connsiteY270" fmla="*/ 6073268 h 6281670"/>
                <a:gd name="connsiteX271" fmla="*/ 4752143 w 8613217"/>
                <a:gd name="connsiteY271" fmla="*/ 6050385 h 6281670"/>
                <a:gd name="connsiteX272" fmla="*/ 4752143 w 8613217"/>
                <a:gd name="connsiteY272" fmla="*/ 5996544 h 6281670"/>
                <a:gd name="connsiteX273" fmla="*/ 4800600 w 8613217"/>
                <a:gd name="connsiteY273" fmla="*/ 6046347 h 6281670"/>
                <a:gd name="connsiteX274" fmla="*/ 4859825 w 8613217"/>
                <a:gd name="connsiteY274" fmla="*/ 6088747 h 6281670"/>
                <a:gd name="connsiteX275" fmla="*/ 4932511 w 8613217"/>
                <a:gd name="connsiteY275" fmla="*/ 6036252 h 6281670"/>
                <a:gd name="connsiteX276" fmla="*/ 4919050 w 8613217"/>
                <a:gd name="connsiteY276" fmla="*/ 5940011 h 6281670"/>
                <a:gd name="connsiteX277" fmla="*/ 4830213 w 8613217"/>
                <a:gd name="connsiteY277" fmla="*/ 5933281 h 6281670"/>
                <a:gd name="connsiteX278" fmla="*/ 4779064 w 8613217"/>
                <a:gd name="connsiteY278" fmla="*/ 5876074 h 6281670"/>
                <a:gd name="connsiteX279" fmla="*/ 4778391 w 8613217"/>
                <a:gd name="connsiteY279" fmla="*/ 5829637 h 6281670"/>
                <a:gd name="connsiteX280" fmla="*/ 5091342 w 8613217"/>
                <a:gd name="connsiteY280" fmla="*/ 5236712 h 6281670"/>
                <a:gd name="connsiteX281" fmla="*/ 5116243 w 8613217"/>
                <a:gd name="connsiteY281" fmla="*/ 5202389 h 6281670"/>
                <a:gd name="connsiteX282" fmla="*/ 5269690 w 8613217"/>
                <a:gd name="connsiteY282" fmla="*/ 5086631 h 6281670"/>
                <a:gd name="connsiteX283" fmla="*/ 5744837 w 8613217"/>
                <a:gd name="connsiteY283" fmla="*/ 4795889 h 6281670"/>
                <a:gd name="connsiteX284" fmla="*/ 5814830 w 8613217"/>
                <a:gd name="connsiteY284" fmla="*/ 4775699 h 6281670"/>
                <a:gd name="connsiteX285" fmla="*/ 6103553 w 8613217"/>
                <a:gd name="connsiteY285" fmla="*/ 4765603 h 6281670"/>
                <a:gd name="connsiteX286" fmla="*/ 7086824 w 8613217"/>
                <a:gd name="connsiteY286" fmla="*/ 4811369 h 6281670"/>
                <a:gd name="connsiteX287" fmla="*/ 7489959 w 8613217"/>
                <a:gd name="connsiteY287" fmla="*/ 4805311 h 6281670"/>
                <a:gd name="connsiteX288" fmla="*/ 7516880 w 8613217"/>
                <a:gd name="connsiteY288" fmla="*/ 4801946 h 6281670"/>
                <a:gd name="connsiteX289" fmla="*/ 7536397 w 8613217"/>
                <a:gd name="connsiteY289" fmla="*/ 4800600 h 6281670"/>
                <a:gd name="connsiteX290" fmla="*/ 7619850 w 8613217"/>
                <a:gd name="connsiteY290" fmla="*/ 4791178 h 6281670"/>
                <a:gd name="connsiteX291" fmla="*/ 7661577 w 8613217"/>
                <a:gd name="connsiteY291" fmla="*/ 4813388 h 6281670"/>
                <a:gd name="connsiteX292" fmla="*/ 7920014 w 8613217"/>
                <a:gd name="connsiteY292" fmla="*/ 5004523 h 6281670"/>
                <a:gd name="connsiteX293" fmla="*/ 8354780 w 8613217"/>
                <a:gd name="connsiteY293" fmla="*/ 4830886 h 6281670"/>
                <a:gd name="connsiteX294" fmla="*/ 8579567 w 8613217"/>
                <a:gd name="connsiteY294" fmla="*/ 4409580 h 6281670"/>
                <a:gd name="connsiteX295" fmla="*/ 8613217 w 8613217"/>
                <a:gd name="connsiteY295" fmla="*/ 4250076 h 6281670"/>
                <a:gd name="connsiteX296" fmla="*/ 8613217 w 8613217"/>
                <a:gd name="connsiteY296" fmla="*/ 4196235 h 6281670"/>
                <a:gd name="connsiteX297" fmla="*/ 8420062 w 8613217"/>
                <a:gd name="connsiteY297" fmla="*/ 4211041 h 6281670"/>
                <a:gd name="connsiteX298" fmla="*/ 4571776 w 8613217"/>
                <a:gd name="connsiteY298" fmla="*/ 915970 h 6281670"/>
                <a:gd name="connsiteX299" fmla="*/ 4583890 w 8613217"/>
                <a:gd name="connsiteY299" fmla="*/ 888377 h 6281670"/>
                <a:gd name="connsiteX300" fmla="*/ 4571776 w 8613217"/>
                <a:gd name="connsiteY300" fmla="*/ 915970 h 6281670"/>
                <a:gd name="connsiteX301" fmla="*/ 2362948 w 8613217"/>
                <a:gd name="connsiteY301" fmla="*/ 965100 h 6281670"/>
                <a:gd name="connsiteX302" fmla="*/ 2363621 w 8613217"/>
                <a:gd name="connsiteY302" fmla="*/ 962408 h 6281670"/>
                <a:gd name="connsiteX303" fmla="*/ 2368332 w 8613217"/>
                <a:gd name="connsiteY303" fmla="*/ 967119 h 6281670"/>
                <a:gd name="connsiteX304" fmla="*/ 2362948 w 8613217"/>
                <a:gd name="connsiteY304" fmla="*/ 965100 h 6281670"/>
                <a:gd name="connsiteX305" fmla="*/ 2435633 w 8613217"/>
                <a:gd name="connsiteY305" fmla="*/ 1055284 h 6281670"/>
                <a:gd name="connsiteX306" fmla="*/ 2426211 w 8613217"/>
                <a:gd name="connsiteY306" fmla="*/ 1053265 h 6281670"/>
                <a:gd name="connsiteX307" fmla="*/ 2370351 w 8613217"/>
                <a:gd name="connsiteY307" fmla="*/ 968465 h 6281670"/>
                <a:gd name="connsiteX308" fmla="*/ 2432268 w 8613217"/>
                <a:gd name="connsiteY308" fmla="*/ 1045862 h 6281670"/>
                <a:gd name="connsiteX309" fmla="*/ 2435633 w 8613217"/>
                <a:gd name="connsiteY309" fmla="*/ 1055284 h 6281670"/>
                <a:gd name="connsiteX310" fmla="*/ 695895 w 8613217"/>
                <a:gd name="connsiteY310" fmla="*/ 1016922 h 6281670"/>
                <a:gd name="connsiteX311" fmla="*/ 692530 w 8613217"/>
                <a:gd name="connsiteY311" fmla="*/ 1005481 h 6281670"/>
                <a:gd name="connsiteX312" fmla="*/ 695895 w 8613217"/>
                <a:gd name="connsiteY312" fmla="*/ 1016922 h 6281670"/>
                <a:gd name="connsiteX313" fmla="*/ 4511205 w 8613217"/>
                <a:gd name="connsiteY313" fmla="*/ 6014042 h 6281670"/>
                <a:gd name="connsiteX314" fmla="*/ 4537452 w 8613217"/>
                <a:gd name="connsiteY314" fmla="*/ 5944049 h 6281670"/>
                <a:gd name="connsiteX315" fmla="*/ 4511205 w 8613217"/>
                <a:gd name="connsiteY315" fmla="*/ 6014042 h 6281670"/>
                <a:gd name="connsiteX316" fmla="*/ 4750797 w 8613217"/>
                <a:gd name="connsiteY316" fmla="*/ 5917128 h 6281670"/>
                <a:gd name="connsiteX317" fmla="*/ 4741375 w 8613217"/>
                <a:gd name="connsiteY317" fmla="*/ 5939338 h 6281670"/>
                <a:gd name="connsiteX318" fmla="*/ 4732626 w 8613217"/>
                <a:gd name="connsiteY318" fmla="*/ 5935300 h 6281670"/>
                <a:gd name="connsiteX319" fmla="*/ 4727915 w 8613217"/>
                <a:gd name="connsiteY319" fmla="*/ 5907706 h 6281670"/>
                <a:gd name="connsiteX320" fmla="*/ 4750797 w 8613217"/>
                <a:gd name="connsiteY320" fmla="*/ 5875402 h 6281670"/>
                <a:gd name="connsiteX321" fmla="*/ 4750797 w 8613217"/>
                <a:gd name="connsiteY321" fmla="*/ 5917128 h 6281670"/>
                <a:gd name="connsiteX322" fmla="*/ 4875978 w 8613217"/>
                <a:gd name="connsiteY322" fmla="*/ 5457461 h 6281670"/>
                <a:gd name="connsiteX323" fmla="*/ 4616868 w 8613217"/>
                <a:gd name="connsiteY323" fmla="*/ 5877421 h 6281670"/>
                <a:gd name="connsiteX324" fmla="*/ 4562354 w 8613217"/>
                <a:gd name="connsiteY324" fmla="*/ 5884824 h 6281670"/>
                <a:gd name="connsiteX325" fmla="*/ 4880015 w 8613217"/>
                <a:gd name="connsiteY325" fmla="*/ 5419772 h 6281670"/>
                <a:gd name="connsiteX326" fmla="*/ 4875978 w 8613217"/>
                <a:gd name="connsiteY326" fmla="*/ 5457461 h 6281670"/>
                <a:gd name="connsiteX327" fmla="*/ 5020675 w 8613217"/>
                <a:gd name="connsiteY327" fmla="*/ 5141145 h 6281670"/>
                <a:gd name="connsiteX328" fmla="*/ 4989717 w 8613217"/>
                <a:gd name="connsiteY328" fmla="*/ 5179506 h 6281670"/>
                <a:gd name="connsiteX329" fmla="*/ 4445922 w 8613217"/>
                <a:gd name="connsiteY329" fmla="*/ 5878767 h 6281670"/>
                <a:gd name="connsiteX330" fmla="*/ 4415637 w 8613217"/>
                <a:gd name="connsiteY330" fmla="*/ 5953471 h 6281670"/>
                <a:gd name="connsiteX331" fmla="*/ 4357085 w 8613217"/>
                <a:gd name="connsiteY331" fmla="*/ 6075286 h 6281670"/>
                <a:gd name="connsiteX332" fmla="*/ 4338240 w 8613217"/>
                <a:gd name="connsiteY332" fmla="*/ 6125762 h 6281670"/>
                <a:gd name="connsiteX333" fmla="*/ 4322761 w 8613217"/>
                <a:gd name="connsiteY333" fmla="*/ 6080671 h 6281670"/>
                <a:gd name="connsiteX334" fmla="*/ 4306609 w 8613217"/>
                <a:gd name="connsiteY334" fmla="*/ 6061826 h 6281670"/>
                <a:gd name="connsiteX335" fmla="*/ 4295168 w 8613217"/>
                <a:gd name="connsiteY335" fmla="*/ 6082689 h 6281670"/>
                <a:gd name="connsiteX336" fmla="*/ 4292475 w 8613217"/>
                <a:gd name="connsiteY336" fmla="*/ 6112302 h 6281670"/>
                <a:gd name="connsiteX337" fmla="*/ 4277669 w 8613217"/>
                <a:gd name="connsiteY337" fmla="*/ 6097496 h 6281670"/>
                <a:gd name="connsiteX338" fmla="*/ 4183447 w 8613217"/>
                <a:gd name="connsiteY338" fmla="*/ 5282478 h 6281670"/>
                <a:gd name="connsiteX339" fmla="*/ 4412945 w 8613217"/>
                <a:gd name="connsiteY339" fmla="*/ 4743394 h 6281670"/>
                <a:gd name="connsiteX340" fmla="*/ 5036828 w 8613217"/>
                <a:gd name="connsiteY340" fmla="*/ 3935106 h 6281670"/>
                <a:gd name="connsiteX341" fmla="*/ 5054999 w 8613217"/>
                <a:gd name="connsiteY341" fmla="*/ 3966064 h 6281670"/>
                <a:gd name="connsiteX342" fmla="*/ 5020675 w 8613217"/>
                <a:gd name="connsiteY34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86061 w 8613217"/>
                <a:gd name="connsiteY210" fmla="*/ 3087783 h 6281670"/>
                <a:gd name="connsiteX211" fmla="*/ 1992791 w 8613217"/>
                <a:gd name="connsiteY211" fmla="*/ 3087110 h 6281670"/>
                <a:gd name="connsiteX212" fmla="*/ 2113933 w 8613217"/>
                <a:gd name="connsiteY212" fmla="*/ 3072976 h 6281670"/>
                <a:gd name="connsiteX213" fmla="*/ 2118644 w 8613217"/>
                <a:gd name="connsiteY213" fmla="*/ 3064227 h 6281670"/>
                <a:gd name="connsiteX214" fmla="*/ 2257958 w 8613217"/>
                <a:gd name="connsiteY214" fmla="*/ 3064227 h 6281670"/>
                <a:gd name="connsiteX215" fmla="*/ 2262669 w 8613217"/>
                <a:gd name="connsiteY215" fmla="*/ 3072976 h 6281670"/>
                <a:gd name="connsiteX216" fmla="*/ 2434960 w 8613217"/>
                <a:gd name="connsiteY216" fmla="*/ 3101243 h 6281670"/>
                <a:gd name="connsiteX217" fmla="*/ 2635518 w 8613217"/>
                <a:gd name="connsiteY217" fmla="*/ 3164506 h 6281670"/>
                <a:gd name="connsiteX218" fmla="*/ 3038653 w 8613217"/>
                <a:gd name="connsiteY218" fmla="*/ 3453902 h 6281670"/>
                <a:gd name="connsiteX219" fmla="*/ 3580428 w 8613217"/>
                <a:gd name="connsiteY219" fmla="*/ 4087880 h 6281670"/>
                <a:gd name="connsiteX220" fmla="*/ 3776274 w 8613217"/>
                <a:gd name="connsiteY220" fmla="*/ 4626290 h 6281670"/>
                <a:gd name="connsiteX221" fmla="*/ 3813963 w 8613217"/>
                <a:gd name="connsiteY221" fmla="*/ 4802619 h 6281670"/>
                <a:gd name="connsiteX222" fmla="*/ 3811944 w 8613217"/>
                <a:gd name="connsiteY222" fmla="*/ 5407658 h 6281670"/>
                <a:gd name="connsiteX223" fmla="*/ 3881265 w 8613217"/>
                <a:gd name="connsiteY223" fmla="*/ 5874056 h 6281670"/>
                <a:gd name="connsiteX224" fmla="*/ 3879919 w 8613217"/>
                <a:gd name="connsiteY224" fmla="*/ 5898957 h 6281670"/>
                <a:gd name="connsiteX225" fmla="*/ 3757430 w 8613217"/>
                <a:gd name="connsiteY225" fmla="*/ 5946068 h 6281670"/>
                <a:gd name="connsiteX226" fmla="*/ 3743970 w 8613217"/>
                <a:gd name="connsiteY226" fmla="*/ 6053750 h 6281670"/>
                <a:gd name="connsiteX227" fmla="*/ 3803195 w 8613217"/>
                <a:gd name="connsiteY227" fmla="*/ 6092112 h 6281670"/>
                <a:gd name="connsiteX228" fmla="*/ 3896071 w 8613217"/>
                <a:gd name="connsiteY228" fmla="*/ 6023464 h 6281670"/>
                <a:gd name="connsiteX229" fmla="*/ 3920972 w 8613217"/>
                <a:gd name="connsiteY229" fmla="*/ 5996544 h 6281670"/>
                <a:gd name="connsiteX230" fmla="*/ 3918953 w 8613217"/>
                <a:gd name="connsiteY230" fmla="*/ 6053077 h 6281670"/>
                <a:gd name="connsiteX231" fmla="*/ 3931741 w 8613217"/>
                <a:gd name="connsiteY231" fmla="*/ 6077978 h 6281670"/>
                <a:gd name="connsiteX232" fmla="*/ 3951931 w 8613217"/>
                <a:gd name="connsiteY232" fmla="*/ 6055769 h 6281670"/>
                <a:gd name="connsiteX233" fmla="*/ 3972121 w 8613217"/>
                <a:gd name="connsiteY233" fmla="*/ 5988468 h 6281670"/>
                <a:gd name="connsiteX234" fmla="*/ 3994331 w 8613217"/>
                <a:gd name="connsiteY234" fmla="*/ 5968277 h 6281670"/>
                <a:gd name="connsiteX235" fmla="*/ 4005099 w 8613217"/>
                <a:gd name="connsiteY235" fmla="*/ 5995198 h 6281670"/>
                <a:gd name="connsiteX236" fmla="*/ 4071054 w 8613217"/>
                <a:gd name="connsiteY236" fmla="*/ 6040290 h 6281670"/>
                <a:gd name="connsiteX237" fmla="*/ 4100667 w 8613217"/>
                <a:gd name="connsiteY237" fmla="*/ 6026829 h 6281670"/>
                <a:gd name="connsiteX238" fmla="*/ 4110089 w 8613217"/>
                <a:gd name="connsiteY238" fmla="*/ 5993179 h 6281670"/>
                <a:gd name="connsiteX239" fmla="*/ 4124895 w 8613217"/>
                <a:gd name="connsiteY239" fmla="*/ 6032214 h 6281670"/>
                <a:gd name="connsiteX240" fmla="*/ 4117492 w 8613217"/>
                <a:gd name="connsiteY240" fmla="*/ 6106918 h 6281670"/>
                <a:gd name="connsiteX241" fmla="*/ 4080476 w 8613217"/>
                <a:gd name="connsiteY241" fmla="*/ 6141242 h 6281670"/>
                <a:gd name="connsiteX242" fmla="*/ 4176717 w 8613217"/>
                <a:gd name="connsiteY242" fmla="*/ 6189025 h 6281670"/>
                <a:gd name="connsiteX243" fmla="*/ 4170660 w 8613217"/>
                <a:gd name="connsiteY243" fmla="*/ 6271133 h 6281670"/>
                <a:gd name="connsiteX244" fmla="*/ 4195562 w 8613217"/>
                <a:gd name="connsiteY244" fmla="*/ 6277863 h 6281670"/>
                <a:gd name="connsiteX245" fmla="*/ 4261517 w 8613217"/>
                <a:gd name="connsiteY245" fmla="*/ 6267768 h 6281670"/>
                <a:gd name="connsiteX246" fmla="*/ 4289784 w 8613217"/>
                <a:gd name="connsiteY246" fmla="*/ 6247578 h 6281670"/>
                <a:gd name="connsiteX247" fmla="*/ 4295840 w 8613217"/>
                <a:gd name="connsiteY247" fmla="*/ 6204505 h 6281670"/>
                <a:gd name="connsiteX248" fmla="*/ 4305936 w 8613217"/>
                <a:gd name="connsiteY248" fmla="*/ 6182969 h 6281670"/>
                <a:gd name="connsiteX249" fmla="*/ 4324107 w 8613217"/>
                <a:gd name="connsiteY249" fmla="*/ 6199794 h 6281670"/>
                <a:gd name="connsiteX250" fmla="*/ 4336894 w 8613217"/>
                <a:gd name="connsiteY250" fmla="*/ 6230752 h 6281670"/>
                <a:gd name="connsiteX251" fmla="*/ 4342951 w 8613217"/>
                <a:gd name="connsiteY251" fmla="*/ 6226714 h 6281670"/>
                <a:gd name="connsiteX252" fmla="*/ 4369872 w 8613217"/>
                <a:gd name="connsiteY252" fmla="*/ 6185660 h 6281670"/>
                <a:gd name="connsiteX253" fmla="*/ 4382659 w 8613217"/>
                <a:gd name="connsiteY253" fmla="*/ 6234791 h 6281670"/>
                <a:gd name="connsiteX254" fmla="*/ 4406888 w 8613217"/>
                <a:gd name="connsiteY254" fmla="*/ 6265749 h 6281670"/>
                <a:gd name="connsiteX255" fmla="*/ 4484284 w 8613217"/>
                <a:gd name="connsiteY255" fmla="*/ 6275171 h 6281670"/>
                <a:gd name="connsiteX256" fmla="*/ 4499090 w 8613217"/>
                <a:gd name="connsiteY256" fmla="*/ 6272479 h 6281670"/>
                <a:gd name="connsiteX257" fmla="*/ 4512551 w 8613217"/>
                <a:gd name="connsiteY257" fmla="*/ 6181622 h 6281670"/>
                <a:gd name="connsiteX258" fmla="*/ 4572449 w 8613217"/>
                <a:gd name="connsiteY258" fmla="*/ 6153356 h 6281670"/>
                <a:gd name="connsiteX259" fmla="*/ 4575814 w 8613217"/>
                <a:gd name="connsiteY259" fmla="*/ 6127781 h 6281670"/>
                <a:gd name="connsiteX260" fmla="*/ 4538125 w 8613217"/>
                <a:gd name="connsiteY260" fmla="*/ 6076633 h 6281670"/>
                <a:gd name="connsiteX261" fmla="*/ 4536779 w 8613217"/>
                <a:gd name="connsiteY261" fmla="*/ 6042309 h 6281670"/>
                <a:gd name="connsiteX262" fmla="*/ 4573122 w 8613217"/>
                <a:gd name="connsiteY262" fmla="*/ 6032214 h 6281670"/>
                <a:gd name="connsiteX263" fmla="*/ 4637731 w 8613217"/>
                <a:gd name="connsiteY263" fmla="*/ 6051058 h 6281670"/>
                <a:gd name="connsiteX264" fmla="*/ 4665997 w 8613217"/>
                <a:gd name="connsiteY264" fmla="*/ 6029522 h 6281670"/>
                <a:gd name="connsiteX265" fmla="*/ 4665997 w 8613217"/>
                <a:gd name="connsiteY265" fmla="*/ 5985776 h 6281670"/>
                <a:gd name="connsiteX266" fmla="*/ 4681477 w 8613217"/>
                <a:gd name="connsiteY266" fmla="*/ 5966931 h 6281670"/>
                <a:gd name="connsiteX267" fmla="*/ 4701667 w 8613217"/>
                <a:gd name="connsiteY267" fmla="*/ 5981065 h 6281670"/>
                <a:gd name="connsiteX268" fmla="*/ 4724550 w 8613217"/>
                <a:gd name="connsiteY268" fmla="*/ 6054423 h 6281670"/>
                <a:gd name="connsiteX269" fmla="*/ 4743394 w 8613217"/>
                <a:gd name="connsiteY269" fmla="*/ 6073268 h 6281670"/>
                <a:gd name="connsiteX270" fmla="*/ 4752143 w 8613217"/>
                <a:gd name="connsiteY270" fmla="*/ 6050385 h 6281670"/>
                <a:gd name="connsiteX271" fmla="*/ 4752143 w 8613217"/>
                <a:gd name="connsiteY271" fmla="*/ 5996544 h 6281670"/>
                <a:gd name="connsiteX272" fmla="*/ 4800600 w 8613217"/>
                <a:gd name="connsiteY272" fmla="*/ 6046347 h 6281670"/>
                <a:gd name="connsiteX273" fmla="*/ 4859825 w 8613217"/>
                <a:gd name="connsiteY273" fmla="*/ 6088747 h 6281670"/>
                <a:gd name="connsiteX274" fmla="*/ 4932511 w 8613217"/>
                <a:gd name="connsiteY274" fmla="*/ 6036252 h 6281670"/>
                <a:gd name="connsiteX275" fmla="*/ 4919050 w 8613217"/>
                <a:gd name="connsiteY275" fmla="*/ 5940011 h 6281670"/>
                <a:gd name="connsiteX276" fmla="*/ 4830213 w 8613217"/>
                <a:gd name="connsiteY276" fmla="*/ 5933281 h 6281670"/>
                <a:gd name="connsiteX277" fmla="*/ 4779064 w 8613217"/>
                <a:gd name="connsiteY277" fmla="*/ 5876074 h 6281670"/>
                <a:gd name="connsiteX278" fmla="*/ 4778391 w 8613217"/>
                <a:gd name="connsiteY278" fmla="*/ 5829637 h 6281670"/>
                <a:gd name="connsiteX279" fmla="*/ 5091342 w 8613217"/>
                <a:gd name="connsiteY279" fmla="*/ 5236712 h 6281670"/>
                <a:gd name="connsiteX280" fmla="*/ 5116243 w 8613217"/>
                <a:gd name="connsiteY280" fmla="*/ 5202389 h 6281670"/>
                <a:gd name="connsiteX281" fmla="*/ 5269690 w 8613217"/>
                <a:gd name="connsiteY281" fmla="*/ 5086631 h 6281670"/>
                <a:gd name="connsiteX282" fmla="*/ 5744837 w 8613217"/>
                <a:gd name="connsiteY282" fmla="*/ 4795889 h 6281670"/>
                <a:gd name="connsiteX283" fmla="*/ 5814830 w 8613217"/>
                <a:gd name="connsiteY283" fmla="*/ 4775699 h 6281670"/>
                <a:gd name="connsiteX284" fmla="*/ 6103553 w 8613217"/>
                <a:gd name="connsiteY284" fmla="*/ 4765603 h 6281670"/>
                <a:gd name="connsiteX285" fmla="*/ 7086824 w 8613217"/>
                <a:gd name="connsiteY285" fmla="*/ 4811369 h 6281670"/>
                <a:gd name="connsiteX286" fmla="*/ 7489959 w 8613217"/>
                <a:gd name="connsiteY286" fmla="*/ 4805311 h 6281670"/>
                <a:gd name="connsiteX287" fmla="*/ 7516880 w 8613217"/>
                <a:gd name="connsiteY287" fmla="*/ 4801946 h 6281670"/>
                <a:gd name="connsiteX288" fmla="*/ 7536397 w 8613217"/>
                <a:gd name="connsiteY288" fmla="*/ 4800600 h 6281670"/>
                <a:gd name="connsiteX289" fmla="*/ 7619850 w 8613217"/>
                <a:gd name="connsiteY289" fmla="*/ 4791178 h 6281670"/>
                <a:gd name="connsiteX290" fmla="*/ 7661577 w 8613217"/>
                <a:gd name="connsiteY290" fmla="*/ 4813388 h 6281670"/>
                <a:gd name="connsiteX291" fmla="*/ 7920014 w 8613217"/>
                <a:gd name="connsiteY291" fmla="*/ 5004523 h 6281670"/>
                <a:gd name="connsiteX292" fmla="*/ 8354780 w 8613217"/>
                <a:gd name="connsiteY292" fmla="*/ 4830886 h 6281670"/>
                <a:gd name="connsiteX293" fmla="*/ 8579567 w 8613217"/>
                <a:gd name="connsiteY293" fmla="*/ 4409580 h 6281670"/>
                <a:gd name="connsiteX294" fmla="*/ 8613217 w 8613217"/>
                <a:gd name="connsiteY294" fmla="*/ 4250076 h 6281670"/>
                <a:gd name="connsiteX295" fmla="*/ 8613217 w 8613217"/>
                <a:gd name="connsiteY295" fmla="*/ 4196235 h 6281670"/>
                <a:gd name="connsiteX296" fmla="*/ 8420062 w 8613217"/>
                <a:gd name="connsiteY296" fmla="*/ 4211041 h 6281670"/>
                <a:gd name="connsiteX297" fmla="*/ 4571776 w 8613217"/>
                <a:gd name="connsiteY297" fmla="*/ 915970 h 6281670"/>
                <a:gd name="connsiteX298" fmla="*/ 4583890 w 8613217"/>
                <a:gd name="connsiteY298" fmla="*/ 888377 h 6281670"/>
                <a:gd name="connsiteX299" fmla="*/ 4571776 w 8613217"/>
                <a:gd name="connsiteY299" fmla="*/ 915970 h 6281670"/>
                <a:gd name="connsiteX300" fmla="*/ 2362948 w 8613217"/>
                <a:gd name="connsiteY300" fmla="*/ 965100 h 6281670"/>
                <a:gd name="connsiteX301" fmla="*/ 2363621 w 8613217"/>
                <a:gd name="connsiteY301" fmla="*/ 962408 h 6281670"/>
                <a:gd name="connsiteX302" fmla="*/ 2368332 w 8613217"/>
                <a:gd name="connsiteY302" fmla="*/ 967119 h 6281670"/>
                <a:gd name="connsiteX303" fmla="*/ 2362948 w 8613217"/>
                <a:gd name="connsiteY303" fmla="*/ 965100 h 6281670"/>
                <a:gd name="connsiteX304" fmla="*/ 2435633 w 8613217"/>
                <a:gd name="connsiteY304" fmla="*/ 1055284 h 6281670"/>
                <a:gd name="connsiteX305" fmla="*/ 2426211 w 8613217"/>
                <a:gd name="connsiteY305" fmla="*/ 1053265 h 6281670"/>
                <a:gd name="connsiteX306" fmla="*/ 2370351 w 8613217"/>
                <a:gd name="connsiteY306" fmla="*/ 968465 h 6281670"/>
                <a:gd name="connsiteX307" fmla="*/ 2432268 w 8613217"/>
                <a:gd name="connsiteY307" fmla="*/ 1045862 h 6281670"/>
                <a:gd name="connsiteX308" fmla="*/ 2435633 w 8613217"/>
                <a:gd name="connsiteY308" fmla="*/ 1055284 h 6281670"/>
                <a:gd name="connsiteX309" fmla="*/ 695895 w 8613217"/>
                <a:gd name="connsiteY309" fmla="*/ 1016922 h 6281670"/>
                <a:gd name="connsiteX310" fmla="*/ 692530 w 8613217"/>
                <a:gd name="connsiteY310" fmla="*/ 1005481 h 6281670"/>
                <a:gd name="connsiteX311" fmla="*/ 695895 w 8613217"/>
                <a:gd name="connsiteY311" fmla="*/ 1016922 h 6281670"/>
                <a:gd name="connsiteX312" fmla="*/ 4511205 w 8613217"/>
                <a:gd name="connsiteY312" fmla="*/ 6014042 h 6281670"/>
                <a:gd name="connsiteX313" fmla="*/ 4537452 w 8613217"/>
                <a:gd name="connsiteY313" fmla="*/ 5944049 h 6281670"/>
                <a:gd name="connsiteX314" fmla="*/ 4511205 w 8613217"/>
                <a:gd name="connsiteY314" fmla="*/ 6014042 h 6281670"/>
                <a:gd name="connsiteX315" fmla="*/ 4750797 w 8613217"/>
                <a:gd name="connsiteY315" fmla="*/ 5917128 h 6281670"/>
                <a:gd name="connsiteX316" fmla="*/ 4741375 w 8613217"/>
                <a:gd name="connsiteY316" fmla="*/ 5939338 h 6281670"/>
                <a:gd name="connsiteX317" fmla="*/ 4732626 w 8613217"/>
                <a:gd name="connsiteY317" fmla="*/ 5935300 h 6281670"/>
                <a:gd name="connsiteX318" fmla="*/ 4727915 w 8613217"/>
                <a:gd name="connsiteY318" fmla="*/ 5907706 h 6281670"/>
                <a:gd name="connsiteX319" fmla="*/ 4750797 w 8613217"/>
                <a:gd name="connsiteY319" fmla="*/ 5875402 h 6281670"/>
                <a:gd name="connsiteX320" fmla="*/ 4750797 w 8613217"/>
                <a:gd name="connsiteY320" fmla="*/ 5917128 h 6281670"/>
                <a:gd name="connsiteX321" fmla="*/ 4875978 w 8613217"/>
                <a:gd name="connsiteY321" fmla="*/ 5457461 h 6281670"/>
                <a:gd name="connsiteX322" fmla="*/ 4616868 w 8613217"/>
                <a:gd name="connsiteY322" fmla="*/ 5877421 h 6281670"/>
                <a:gd name="connsiteX323" fmla="*/ 4562354 w 8613217"/>
                <a:gd name="connsiteY323" fmla="*/ 5884824 h 6281670"/>
                <a:gd name="connsiteX324" fmla="*/ 4880015 w 8613217"/>
                <a:gd name="connsiteY324" fmla="*/ 5419772 h 6281670"/>
                <a:gd name="connsiteX325" fmla="*/ 4875978 w 8613217"/>
                <a:gd name="connsiteY325" fmla="*/ 5457461 h 6281670"/>
                <a:gd name="connsiteX326" fmla="*/ 5020675 w 8613217"/>
                <a:gd name="connsiteY326" fmla="*/ 5141145 h 6281670"/>
                <a:gd name="connsiteX327" fmla="*/ 4989717 w 8613217"/>
                <a:gd name="connsiteY327" fmla="*/ 5179506 h 6281670"/>
                <a:gd name="connsiteX328" fmla="*/ 4445922 w 8613217"/>
                <a:gd name="connsiteY328" fmla="*/ 5878767 h 6281670"/>
                <a:gd name="connsiteX329" fmla="*/ 4415637 w 8613217"/>
                <a:gd name="connsiteY329" fmla="*/ 5953471 h 6281670"/>
                <a:gd name="connsiteX330" fmla="*/ 4357085 w 8613217"/>
                <a:gd name="connsiteY330" fmla="*/ 6075286 h 6281670"/>
                <a:gd name="connsiteX331" fmla="*/ 4338240 w 8613217"/>
                <a:gd name="connsiteY331" fmla="*/ 6125762 h 6281670"/>
                <a:gd name="connsiteX332" fmla="*/ 4322761 w 8613217"/>
                <a:gd name="connsiteY332" fmla="*/ 6080671 h 6281670"/>
                <a:gd name="connsiteX333" fmla="*/ 4306609 w 8613217"/>
                <a:gd name="connsiteY333" fmla="*/ 6061826 h 6281670"/>
                <a:gd name="connsiteX334" fmla="*/ 4295168 w 8613217"/>
                <a:gd name="connsiteY334" fmla="*/ 6082689 h 6281670"/>
                <a:gd name="connsiteX335" fmla="*/ 4292475 w 8613217"/>
                <a:gd name="connsiteY335" fmla="*/ 6112302 h 6281670"/>
                <a:gd name="connsiteX336" fmla="*/ 4277669 w 8613217"/>
                <a:gd name="connsiteY336" fmla="*/ 6097496 h 6281670"/>
                <a:gd name="connsiteX337" fmla="*/ 4183447 w 8613217"/>
                <a:gd name="connsiteY337" fmla="*/ 5282478 h 6281670"/>
                <a:gd name="connsiteX338" fmla="*/ 4412945 w 8613217"/>
                <a:gd name="connsiteY338" fmla="*/ 4743394 h 6281670"/>
                <a:gd name="connsiteX339" fmla="*/ 5036828 w 8613217"/>
                <a:gd name="connsiteY339" fmla="*/ 3935106 h 6281670"/>
                <a:gd name="connsiteX340" fmla="*/ 5054999 w 8613217"/>
                <a:gd name="connsiteY340" fmla="*/ 3966064 h 6281670"/>
                <a:gd name="connsiteX341" fmla="*/ 5020675 w 8613217"/>
                <a:gd name="connsiteY34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92791 w 8613217"/>
                <a:gd name="connsiteY210" fmla="*/ 3087110 h 6281670"/>
                <a:gd name="connsiteX211" fmla="*/ 2113933 w 8613217"/>
                <a:gd name="connsiteY211" fmla="*/ 3072976 h 6281670"/>
                <a:gd name="connsiteX212" fmla="*/ 2118644 w 8613217"/>
                <a:gd name="connsiteY212" fmla="*/ 3064227 h 6281670"/>
                <a:gd name="connsiteX213" fmla="*/ 2257958 w 8613217"/>
                <a:gd name="connsiteY213" fmla="*/ 3064227 h 6281670"/>
                <a:gd name="connsiteX214" fmla="*/ 2262669 w 8613217"/>
                <a:gd name="connsiteY214" fmla="*/ 3072976 h 6281670"/>
                <a:gd name="connsiteX215" fmla="*/ 2434960 w 8613217"/>
                <a:gd name="connsiteY215" fmla="*/ 3101243 h 6281670"/>
                <a:gd name="connsiteX216" fmla="*/ 2635518 w 8613217"/>
                <a:gd name="connsiteY216" fmla="*/ 3164506 h 6281670"/>
                <a:gd name="connsiteX217" fmla="*/ 3038653 w 8613217"/>
                <a:gd name="connsiteY217" fmla="*/ 3453902 h 6281670"/>
                <a:gd name="connsiteX218" fmla="*/ 3580428 w 8613217"/>
                <a:gd name="connsiteY218" fmla="*/ 4087880 h 6281670"/>
                <a:gd name="connsiteX219" fmla="*/ 3776274 w 8613217"/>
                <a:gd name="connsiteY219" fmla="*/ 4626290 h 6281670"/>
                <a:gd name="connsiteX220" fmla="*/ 3813963 w 8613217"/>
                <a:gd name="connsiteY220" fmla="*/ 4802619 h 6281670"/>
                <a:gd name="connsiteX221" fmla="*/ 3811944 w 8613217"/>
                <a:gd name="connsiteY221" fmla="*/ 5407658 h 6281670"/>
                <a:gd name="connsiteX222" fmla="*/ 3881265 w 8613217"/>
                <a:gd name="connsiteY222" fmla="*/ 5874056 h 6281670"/>
                <a:gd name="connsiteX223" fmla="*/ 3879919 w 8613217"/>
                <a:gd name="connsiteY223" fmla="*/ 5898957 h 6281670"/>
                <a:gd name="connsiteX224" fmla="*/ 3757430 w 8613217"/>
                <a:gd name="connsiteY224" fmla="*/ 5946068 h 6281670"/>
                <a:gd name="connsiteX225" fmla="*/ 3743970 w 8613217"/>
                <a:gd name="connsiteY225" fmla="*/ 6053750 h 6281670"/>
                <a:gd name="connsiteX226" fmla="*/ 3803195 w 8613217"/>
                <a:gd name="connsiteY226" fmla="*/ 6092112 h 6281670"/>
                <a:gd name="connsiteX227" fmla="*/ 3896071 w 8613217"/>
                <a:gd name="connsiteY227" fmla="*/ 6023464 h 6281670"/>
                <a:gd name="connsiteX228" fmla="*/ 3920972 w 8613217"/>
                <a:gd name="connsiteY228" fmla="*/ 5996544 h 6281670"/>
                <a:gd name="connsiteX229" fmla="*/ 3918953 w 8613217"/>
                <a:gd name="connsiteY229" fmla="*/ 6053077 h 6281670"/>
                <a:gd name="connsiteX230" fmla="*/ 3931741 w 8613217"/>
                <a:gd name="connsiteY230" fmla="*/ 6077978 h 6281670"/>
                <a:gd name="connsiteX231" fmla="*/ 3951931 w 8613217"/>
                <a:gd name="connsiteY231" fmla="*/ 6055769 h 6281670"/>
                <a:gd name="connsiteX232" fmla="*/ 3972121 w 8613217"/>
                <a:gd name="connsiteY232" fmla="*/ 5988468 h 6281670"/>
                <a:gd name="connsiteX233" fmla="*/ 3994331 w 8613217"/>
                <a:gd name="connsiteY233" fmla="*/ 5968277 h 6281670"/>
                <a:gd name="connsiteX234" fmla="*/ 4005099 w 8613217"/>
                <a:gd name="connsiteY234" fmla="*/ 5995198 h 6281670"/>
                <a:gd name="connsiteX235" fmla="*/ 4071054 w 8613217"/>
                <a:gd name="connsiteY235" fmla="*/ 6040290 h 6281670"/>
                <a:gd name="connsiteX236" fmla="*/ 4100667 w 8613217"/>
                <a:gd name="connsiteY236" fmla="*/ 6026829 h 6281670"/>
                <a:gd name="connsiteX237" fmla="*/ 4110089 w 8613217"/>
                <a:gd name="connsiteY237" fmla="*/ 5993179 h 6281670"/>
                <a:gd name="connsiteX238" fmla="*/ 4124895 w 8613217"/>
                <a:gd name="connsiteY238" fmla="*/ 6032214 h 6281670"/>
                <a:gd name="connsiteX239" fmla="*/ 4117492 w 8613217"/>
                <a:gd name="connsiteY239" fmla="*/ 6106918 h 6281670"/>
                <a:gd name="connsiteX240" fmla="*/ 4080476 w 8613217"/>
                <a:gd name="connsiteY240" fmla="*/ 6141242 h 6281670"/>
                <a:gd name="connsiteX241" fmla="*/ 4176717 w 8613217"/>
                <a:gd name="connsiteY241" fmla="*/ 6189025 h 6281670"/>
                <a:gd name="connsiteX242" fmla="*/ 4170660 w 8613217"/>
                <a:gd name="connsiteY242" fmla="*/ 6271133 h 6281670"/>
                <a:gd name="connsiteX243" fmla="*/ 4195562 w 8613217"/>
                <a:gd name="connsiteY243" fmla="*/ 6277863 h 6281670"/>
                <a:gd name="connsiteX244" fmla="*/ 4261517 w 8613217"/>
                <a:gd name="connsiteY244" fmla="*/ 6267768 h 6281670"/>
                <a:gd name="connsiteX245" fmla="*/ 4289784 w 8613217"/>
                <a:gd name="connsiteY245" fmla="*/ 6247578 h 6281670"/>
                <a:gd name="connsiteX246" fmla="*/ 4295840 w 8613217"/>
                <a:gd name="connsiteY246" fmla="*/ 6204505 h 6281670"/>
                <a:gd name="connsiteX247" fmla="*/ 4305936 w 8613217"/>
                <a:gd name="connsiteY247" fmla="*/ 6182969 h 6281670"/>
                <a:gd name="connsiteX248" fmla="*/ 4324107 w 8613217"/>
                <a:gd name="connsiteY248" fmla="*/ 6199794 h 6281670"/>
                <a:gd name="connsiteX249" fmla="*/ 4336894 w 8613217"/>
                <a:gd name="connsiteY249" fmla="*/ 6230752 h 6281670"/>
                <a:gd name="connsiteX250" fmla="*/ 4342951 w 8613217"/>
                <a:gd name="connsiteY250" fmla="*/ 6226714 h 6281670"/>
                <a:gd name="connsiteX251" fmla="*/ 4369872 w 8613217"/>
                <a:gd name="connsiteY251" fmla="*/ 6185660 h 6281670"/>
                <a:gd name="connsiteX252" fmla="*/ 4382659 w 8613217"/>
                <a:gd name="connsiteY252" fmla="*/ 6234791 h 6281670"/>
                <a:gd name="connsiteX253" fmla="*/ 4406888 w 8613217"/>
                <a:gd name="connsiteY253" fmla="*/ 6265749 h 6281670"/>
                <a:gd name="connsiteX254" fmla="*/ 4484284 w 8613217"/>
                <a:gd name="connsiteY254" fmla="*/ 6275171 h 6281670"/>
                <a:gd name="connsiteX255" fmla="*/ 4499090 w 8613217"/>
                <a:gd name="connsiteY255" fmla="*/ 6272479 h 6281670"/>
                <a:gd name="connsiteX256" fmla="*/ 4512551 w 8613217"/>
                <a:gd name="connsiteY256" fmla="*/ 6181622 h 6281670"/>
                <a:gd name="connsiteX257" fmla="*/ 4572449 w 8613217"/>
                <a:gd name="connsiteY257" fmla="*/ 6153356 h 6281670"/>
                <a:gd name="connsiteX258" fmla="*/ 4575814 w 8613217"/>
                <a:gd name="connsiteY258" fmla="*/ 6127781 h 6281670"/>
                <a:gd name="connsiteX259" fmla="*/ 4538125 w 8613217"/>
                <a:gd name="connsiteY259" fmla="*/ 6076633 h 6281670"/>
                <a:gd name="connsiteX260" fmla="*/ 4536779 w 8613217"/>
                <a:gd name="connsiteY260" fmla="*/ 6042309 h 6281670"/>
                <a:gd name="connsiteX261" fmla="*/ 4573122 w 8613217"/>
                <a:gd name="connsiteY261" fmla="*/ 6032214 h 6281670"/>
                <a:gd name="connsiteX262" fmla="*/ 4637731 w 8613217"/>
                <a:gd name="connsiteY262" fmla="*/ 6051058 h 6281670"/>
                <a:gd name="connsiteX263" fmla="*/ 4665997 w 8613217"/>
                <a:gd name="connsiteY263" fmla="*/ 6029522 h 6281670"/>
                <a:gd name="connsiteX264" fmla="*/ 4665997 w 8613217"/>
                <a:gd name="connsiteY264" fmla="*/ 5985776 h 6281670"/>
                <a:gd name="connsiteX265" fmla="*/ 4681477 w 8613217"/>
                <a:gd name="connsiteY265" fmla="*/ 5966931 h 6281670"/>
                <a:gd name="connsiteX266" fmla="*/ 4701667 w 8613217"/>
                <a:gd name="connsiteY266" fmla="*/ 5981065 h 6281670"/>
                <a:gd name="connsiteX267" fmla="*/ 4724550 w 8613217"/>
                <a:gd name="connsiteY267" fmla="*/ 6054423 h 6281670"/>
                <a:gd name="connsiteX268" fmla="*/ 4743394 w 8613217"/>
                <a:gd name="connsiteY268" fmla="*/ 6073268 h 6281670"/>
                <a:gd name="connsiteX269" fmla="*/ 4752143 w 8613217"/>
                <a:gd name="connsiteY269" fmla="*/ 6050385 h 6281670"/>
                <a:gd name="connsiteX270" fmla="*/ 4752143 w 8613217"/>
                <a:gd name="connsiteY270" fmla="*/ 5996544 h 6281670"/>
                <a:gd name="connsiteX271" fmla="*/ 4800600 w 8613217"/>
                <a:gd name="connsiteY271" fmla="*/ 6046347 h 6281670"/>
                <a:gd name="connsiteX272" fmla="*/ 4859825 w 8613217"/>
                <a:gd name="connsiteY272" fmla="*/ 6088747 h 6281670"/>
                <a:gd name="connsiteX273" fmla="*/ 4932511 w 8613217"/>
                <a:gd name="connsiteY273" fmla="*/ 6036252 h 6281670"/>
                <a:gd name="connsiteX274" fmla="*/ 4919050 w 8613217"/>
                <a:gd name="connsiteY274" fmla="*/ 5940011 h 6281670"/>
                <a:gd name="connsiteX275" fmla="*/ 4830213 w 8613217"/>
                <a:gd name="connsiteY275" fmla="*/ 5933281 h 6281670"/>
                <a:gd name="connsiteX276" fmla="*/ 4779064 w 8613217"/>
                <a:gd name="connsiteY276" fmla="*/ 5876074 h 6281670"/>
                <a:gd name="connsiteX277" fmla="*/ 4778391 w 8613217"/>
                <a:gd name="connsiteY277" fmla="*/ 5829637 h 6281670"/>
                <a:gd name="connsiteX278" fmla="*/ 5091342 w 8613217"/>
                <a:gd name="connsiteY278" fmla="*/ 5236712 h 6281670"/>
                <a:gd name="connsiteX279" fmla="*/ 5116243 w 8613217"/>
                <a:gd name="connsiteY279" fmla="*/ 5202389 h 6281670"/>
                <a:gd name="connsiteX280" fmla="*/ 5269690 w 8613217"/>
                <a:gd name="connsiteY280" fmla="*/ 5086631 h 6281670"/>
                <a:gd name="connsiteX281" fmla="*/ 5744837 w 8613217"/>
                <a:gd name="connsiteY281" fmla="*/ 4795889 h 6281670"/>
                <a:gd name="connsiteX282" fmla="*/ 5814830 w 8613217"/>
                <a:gd name="connsiteY282" fmla="*/ 4775699 h 6281670"/>
                <a:gd name="connsiteX283" fmla="*/ 6103553 w 8613217"/>
                <a:gd name="connsiteY283" fmla="*/ 4765603 h 6281670"/>
                <a:gd name="connsiteX284" fmla="*/ 7086824 w 8613217"/>
                <a:gd name="connsiteY284" fmla="*/ 4811369 h 6281670"/>
                <a:gd name="connsiteX285" fmla="*/ 7489959 w 8613217"/>
                <a:gd name="connsiteY285" fmla="*/ 4805311 h 6281670"/>
                <a:gd name="connsiteX286" fmla="*/ 7516880 w 8613217"/>
                <a:gd name="connsiteY286" fmla="*/ 4801946 h 6281670"/>
                <a:gd name="connsiteX287" fmla="*/ 7536397 w 8613217"/>
                <a:gd name="connsiteY287" fmla="*/ 4800600 h 6281670"/>
                <a:gd name="connsiteX288" fmla="*/ 7619850 w 8613217"/>
                <a:gd name="connsiteY288" fmla="*/ 4791178 h 6281670"/>
                <a:gd name="connsiteX289" fmla="*/ 7661577 w 8613217"/>
                <a:gd name="connsiteY289" fmla="*/ 4813388 h 6281670"/>
                <a:gd name="connsiteX290" fmla="*/ 7920014 w 8613217"/>
                <a:gd name="connsiteY290" fmla="*/ 5004523 h 6281670"/>
                <a:gd name="connsiteX291" fmla="*/ 8354780 w 8613217"/>
                <a:gd name="connsiteY291" fmla="*/ 4830886 h 6281670"/>
                <a:gd name="connsiteX292" fmla="*/ 8579567 w 8613217"/>
                <a:gd name="connsiteY292" fmla="*/ 4409580 h 6281670"/>
                <a:gd name="connsiteX293" fmla="*/ 8613217 w 8613217"/>
                <a:gd name="connsiteY293" fmla="*/ 4250076 h 6281670"/>
                <a:gd name="connsiteX294" fmla="*/ 8613217 w 8613217"/>
                <a:gd name="connsiteY294" fmla="*/ 4196235 h 6281670"/>
                <a:gd name="connsiteX295" fmla="*/ 8420062 w 8613217"/>
                <a:gd name="connsiteY295" fmla="*/ 4211041 h 6281670"/>
                <a:gd name="connsiteX296" fmla="*/ 4571776 w 8613217"/>
                <a:gd name="connsiteY296" fmla="*/ 915970 h 6281670"/>
                <a:gd name="connsiteX297" fmla="*/ 4583890 w 8613217"/>
                <a:gd name="connsiteY297" fmla="*/ 888377 h 6281670"/>
                <a:gd name="connsiteX298" fmla="*/ 4571776 w 8613217"/>
                <a:gd name="connsiteY298" fmla="*/ 915970 h 6281670"/>
                <a:gd name="connsiteX299" fmla="*/ 2362948 w 8613217"/>
                <a:gd name="connsiteY299" fmla="*/ 965100 h 6281670"/>
                <a:gd name="connsiteX300" fmla="*/ 2363621 w 8613217"/>
                <a:gd name="connsiteY300" fmla="*/ 962408 h 6281670"/>
                <a:gd name="connsiteX301" fmla="*/ 2368332 w 8613217"/>
                <a:gd name="connsiteY301" fmla="*/ 967119 h 6281670"/>
                <a:gd name="connsiteX302" fmla="*/ 2362948 w 8613217"/>
                <a:gd name="connsiteY302" fmla="*/ 965100 h 6281670"/>
                <a:gd name="connsiteX303" fmla="*/ 2435633 w 8613217"/>
                <a:gd name="connsiteY303" fmla="*/ 1055284 h 6281670"/>
                <a:gd name="connsiteX304" fmla="*/ 2426211 w 8613217"/>
                <a:gd name="connsiteY304" fmla="*/ 1053265 h 6281670"/>
                <a:gd name="connsiteX305" fmla="*/ 2370351 w 8613217"/>
                <a:gd name="connsiteY305" fmla="*/ 968465 h 6281670"/>
                <a:gd name="connsiteX306" fmla="*/ 2432268 w 8613217"/>
                <a:gd name="connsiteY306" fmla="*/ 1045862 h 6281670"/>
                <a:gd name="connsiteX307" fmla="*/ 2435633 w 8613217"/>
                <a:gd name="connsiteY307" fmla="*/ 1055284 h 6281670"/>
                <a:gd name="connsiteX308" fmla="*/ 695895 w 8613217"/>
                <a:gd name="connsiteY308" fmla="*/ 1016922 h 6281670"/>
                <a:gd name="connsiteX309" fmla="*/ 692530 w 8613217"/>
                <a:gd name="connsiteY309" fmla="*/ 1005481 h 6281670"/>
                <a:gd name="connsiteX310" fmla="*/ 695895 w 8613217"/>
                <a:gd name="connsiteY310" fmla="*/ 1016922 h 6281670"/>
                <a:gd name="connsiteX311" fmla="*/ 4511205 w 8613217"/>
                <a:gd name="connsiteY311" fmla="*/ 6014042 h 6281670"/>
                <a:gd name="connsiteX312" fmla="*/ 4537452 w 8613217"/>
                <a:gd name="connsiteY312" fmla="*/ 5944049 h 6281670"/>
                <a:gd name="connsiteX313" fmla="*/ 4511205 w 8613217"/>
                <a:gd name="connsiteY313" fmla="*/ 6014042 h 6281670"/>
                <a:gd name="connsiteX314" fmla="*/ 4750797 w 8613217"/>
                <a:gd name="connsiteY314" fmla="*/ 5917128 h 6281670"/>
                <a:gd name="connsiteX315" fmla="*/ 4741375 w 8613217"/>
                <a:gd name="connsiteY315" fmla="*/ 5939338 h 6281670"/>
                <a:gd name="connsiteX316" fmla="*/ 4732626 w 8613217"/>
                <a:gd name="connsiteY316" fmla="*/ 5935300 h 6281670"/>
                <a:gd name="connsiteX317" fmla="*/ 4727915 w 8613217"/>
                <a:gd name="connsiteY317" fmla="*/ 5907706 h 6281670"/>
                <a:gd name="connsiteX318" fmla="*/ 4750797 w 8613217"/>
                <a:gd name="connsiteY318" fmla="*/ 5875402 h 6281670"/>
                <a:gd name="connsiteX319" fmla="*/ 4750797 w 8613217"/>
                <a:gd name="connsiteY319" fmla="*/ 5917128 h 6281670"/>
                <a:gd name="connsiteX320" fmla="*/ 4875978 w 8613217"/>
                <a:gd name="connsiteY320" fmla="*/ 5457461 h 6281670"/>
                <a:gd name="connsiteX321" fmla="*/ 4616868 w 8613217"/>
                <a:gd name="connsiteY321" fmla="*/ 5877421 h 6281670"/>
                <a:gd name="connsiteX322" fmla="*/ 4562354 w 8613217"/>
                <a:gd name="connsiteY322" fmla="*/ 5884824 h 6281670"/>
                <a:gd name="connsiteX323" fmla="*/ 4880015 w 8613217"/>
                <a:gd name="connsiteY323" fmla="*/ 5419772 h 6281670"/>
                <a:gd name="connsiteX324" fmla="*/ 4875978 w 8613217"/>
                <a:gd name="connsiteY324" fmla="*/ 5457461 h 6281670"/>
                <a:gd name="connsiteX325" fmla="*/ 5020675 w 8613217"/>
                <a:gd name="connsiteY325" fmla="*/ 5141145 h 6281670"/>
                <a:gd name="connsiteX326" fmla="*/ 4989717 w 8613217"/>
                <a:gd name="connsiteY326" fmla="*/ 5179506 h 6281670"/>
                <a:gd name="connsiteX327" fmla="*/ 4445922 w 8613217"/>
                <a:gd name="connsiteY327" fmla="*/ 5878767 h 6281670"/>
                <a:gd name="connsiteX328" fmla="*/ 4415637 w 8613217"/>
                <a:gd name="connsiteY328" fmla="*/ 5953471 h 6281670"/>
                <a:gd name="connsiteX329" fmla="*/ 4357085 w 8613217"/>
                <a:gd name="connsiteY329" fmla="*/ 6075286 h 6281670"/>
                <a:gd name="connsiteX330" fmla="*/ 4338240 w 8613217"/>
                <a:gd name="connsiteY330" fmla="*/ 6125762 h 6281670"/>
                <a:gd name="connsiteX331" fmla="*/ 4322761 w 8613217"/>
                <a:gd name="connsiteY331" fmla="*/ 6080671 h 6281670"/>
                <a:gd name="connsiteX332" fmla="*/ 4306609 w 8613217"/>
                <a:gd name="connsiteY332" fmla="*/ 6061826 h 6281670"/>
                <a:gd name="connsiteX333" fmla="*/ 4295168 w 8613217"/>
                <a:gd name="connsiteY333" fmla="*/ 6082689 h 6281670"/>
                <a:gd name="connsiteX334" fmla="*/ 4292475 w 8613217"/>
                <a:gd name="connsiteY334" fmla="*/ 6112302 h 6281670"/>
                <a:gd name="connsiteX335" fmla="*/ 4277669 w 8613217"/>
                <a:gd name="connsiteY335" fmla="*/ 6097496 h 6281670"/>
                <a:gd name="connsiteX336" fmla="*/ 4183447 w 8613217"/>
                <a:gd name="connsiteY336" fmla="*/ 5282478 h 6281670"/>
                <a:gd name="connsiteX337" fmla="*/ 4412945 w 8613217"/>
                <a:gd name="connsiteY337" fmla="*/ 4743394 h 6281670"/>
                <a:gd name="connsiteX338" fmla="*/ 5036828 w 8613217"/>
                <a:gd name="connsiteY338" fmla="*/ 3935106 h 6281670"/>
                <a:gd name="connsiteX339" fmla="*/ 5054999 w 8613217"/>
                <a:gd name="connsiteY339" fmla="*/ 3966064 h 6281670"/>
                <a:gd name="connsiteX340" fmla="*/ 5020675 w 8613217"/>
                <a:gd name="connsiteY34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118644 w 8613217"/>
                <a:gd name="connsiteY211" fmla="*/ 3064227 h 6281670"/>
                <a:gd name="connsiteX212" fmla="*/ 2257958 w 8613217"/>
                <a:gd name="connsiteY212" fmla="*/ 3064227 h 6281670"/>
                <a:gd name="connsiteX213" fmla="*/ 2262669 w 8613217"/>
                <a:gd name="connsiteY213" fmla="*/ 3072976 h 6281670"/>
                <a:gd name="connsiteX214" fmla="*/ 2434960 w 8613217"/>
                <a:gd name="connsiteY214" fmla="*/ 3101243 h 6281670"/>
                <a:gd name="connsiteX215" fmla="*/ 2635518 w 8613217"/>
                <a:gd name="connsiteY215" fmla="*/ 3164506 h 6281670"/>
                <a:gd name="connsiteX216" fmla="*/ 3038653 w 8613217"/>
                <a:gd name="connsiteY216" fmla="*/ 3453902 h 6281670"/>
                <a:gd name="connsiteX217" fmla="*/ 3580428 w 8613217"/>
                <a:gd name="connsiteY217" fmla="*/ 4087880 h 6281670"/>
                <a:gd name="connsiteX218" fmla="*/ 3776274 w 8613217"/>
                <a:gd name="connsiteY218" fmla="*/ 4626290 h 6281670"/>
                <a:gd name="connsiteX219" fmla="*/ 3813963 w 8613217"/>
                <a:gd name="connsiteY219" fmla="*/ 4802619 h 6281670"/>
                <a:gd name="connsiteX220" fmla="*/ 3811944 w 8613217"/>
                <a:gd name="connsiteY220" fmla="*/ 5407658 h 6281670"/>
                <a:gd name="connsiteX221" fmla="*/ 3881265 w 8613217"/>
                <a:gd name="connsiteY221" fmla="*/ 5874056 h 6281670"/>
                <a:gd name="connsiteX222" fmla="*/ 3879919 w 8613217"/>
                <a:gd name="connsiteY222" fmla="*/ 5898957 h 6281670"/>
                <a:gd name="connsiteX223" fmla="*/ 3757430 w 8613217"/>
                <a:gd name="connsiteY223" fmla="*/ 5946068 h 6281670"/>
                <a:gd name="connsiteX224" fmla="*/ 3743970 w 8613217"/>
                <a:gd name="connsiteY224" fmla="*/ 6053750 h 6281670"/>
                <a:gd name="connsiteX225" fmla="*/ 3803195 w 8613217"/>
                <a:gd name="connsiteY225" fmla="*/ 6092112 h 6281670"/>
                <a:gd name="connsiteX226" fmla="*/ 3896071 w 8613217"/>
                <a:gd name="connsiteY226" fmla="*/ 6023464 h 6281670"/>
                <a:gd name="connsiteX227" fmla="*/ 3920972 w 8613217"/>
                <a:gd name="connsiteY227" fmla="*/ 5996544 h 6281670"/>
                <a:gd name="connsiteX228" fmla="*/ 3918953 w 8613217"/>
                <a:gd name="connsiteY228" fmla="*/ 6053077 h 6281670"/>
                <a:gd name="connsiteX229" fmla="*/ 3931741 w 8613217"/>
                <a:gd name="connsiteY229" fmla="*/ 6077978 h 6281670"/>
                <a:gd name="connsiteX230" fmla="*/ 3951931 w 8613217"/>
                <a:gd name="connsiteY230" fmla="*/ 6055769 h 6281670"/>
                <a:gd name="connsiteX231" fmla="*/ 3972121 w 8613217"/>
                <a:gd name="connsiteY231" fmla="*/ 5988468 h 6281670"/>
                <a:gd name="connsiteX232" fmla="*/ 3994331 w 8613217"/>
                <a:gd name="connsiteY232" fmla="*/ 5968277 h 6281670"/>
                <a:gd name="connsiteX233" fmla="*/ 4005099 w 8613217"/>
                <a:gd name="connsiteY233" fmla="*/ 5995198 h 6281670"/>
                <a:gd name="connsiteX234" fmla="*/ 4071054 w 8613217"/>
                <a:gd name="connsiteY234" fmla="*/ 6040290 h 6281670"/>
                <a:gd name="connsiteX235" fmla="*/ 4100667 w 8613217"/>
                <a:gd name="connsiteY235" fmla="*/ 6026829 h 6281670"/>
                <a:gd name="connsiteX236" fmla="*/ 4110089 w 8613217"/>
                <a:gd name="connsiteY236" fmla="*/ 5993179 h 6281670"/>
                <a:gd name="connsiteX237" fmla="*/ 4124895 w 8613217"/>
                <a:gd name="connsiteY237" fmla="*/ 6032214 h 6281670"/>
                <a:gd name="connsiteX238" fmla="*/ 4117492 w 8613217"/>
                <a:gd name="connsiteY238" fmla="*/ 6106918 h 6281670"/>
                <a:gd name="connsiteX239" fmla="*/ 4080476 w 8613217"/>
                <a:gd name="connsiteY239" fmla="*/ 6141242 h 6281670"/>
                <a:gd name="connsiteX240" fmla="*/ 4176717 w 8613217"/>
                <a:gd name="connsiteY240" fmla="*/ 6189025 h 6281670"/>
                <a:gd name="connsiteX241" fmla="*/ 4170660 w 8613217"/>
                <a:gd name="connsiteY241" fmla="*/ 6271133 h 6281670"/>
                <a:gd name="connsiteX242" fmla="*/ 4195562 w 8613217"/>
                <a:gd name="connsiteY242" fmla="*/ 6277863 h 6281670"/>
                <a:gd name="connsiteX243" fmla="*/ 4261517 w 8613217"/>
                <a:gd name="connsiteY243" fmla="*/ 6267768 h 6281670"/>
                <a:gd name="connsiteX244" fmla="*/ 4289784 w 8613217"/>
                <a:gd name="connsiteY244" fmla="*/ 6247578 h 6281670"/>
                <a:gd name="connsiteX245" fmla="*/ 4295840 w 8613217"/>
                <a:gd name="connsiteY245" fmla="*/ 6204505 h 6281670"/>
                <a:gd name="connsiteX246" fmla="*/ 4305936 w 8613217"/>
                <a:gd name="connsiteY246" fmla="*/ 6182969 h 6281670"/>
                <a:gd name="connsiteX247" fmla="*/ 4324107 w 8613217"/>
                <a:gd name="connsiteY247" fmla="*/ 6199794 h 6281670"/>
                <a:gd name="connsiteX248" fmla="*/ 4336894 w 8613217"/>
                <a:gd name="connsiteY248" fmla="*/ 6230752 h 6281670"/>
                <a:gd name="connsiteX249" fmla="*/ 4342951 w 8613217"/>
                <a:gd name="connsiteY249" fmla="*/ 6226714 h 6281670"/>
                <a:gd name="connsiteX250" fmla="*/ 4369872 w 8613217"/>
                <a:gd name="connsiteY250" fmla="*/ 6185660 h 6281670"/>
                <a:gd name="connsiteX251" fmla="*/ 4382659 w 8613217"/>
                <a:gd name="connsiteY251" fmla="*/ 6234791 h 6281670"/>
                <a:gd name="connsiteX252" fmla="*/ 4406888 w 8613217"/>
                <a:gd name="connsiteY252" fmla="*/ 6265749 h 6281670"/>
                <a:gd name="connsiteX253" fmla="*/ 4484284 w 8613217"/>
                <a:gd name="connsiteY253" fmla="*/ 6275171 h 6281670"/>
                <a:gd name="connsiteX254" fmla="*/ 4499090 w 8613217"/>
                <a:gd name="connsiteY254" fmla="*/ 6272479 h 6281670"/>
                <a:gd name="connsiteX255" fmla="*/ 4512551 w 8613217"/>
                <a:gd name="connsiteY255" fmla="*/ 6181622 h 6281670"/>
                <a:gd name="connsiteX256" fmla="*/ 4572449 w 8613217"/>
                <a:gd name="connsiteY256" fmla="*/ 6153356 h 6281670"/>
                <a:gd name="connsiteX257" fmla="*/ 4575814 w 8613217"/>
                <a:gd name="connsiteY257" fmla="*/ 6127781 h 6281670"/>
                <a:gd name="connsiteX258" fmla="*/ 4538125 w 8613217"/>
                <a:gd name="connsiteY258" fmla="*/ 6076633 h 6281670"/>
                <a:gd name="connsiteX259" fmla="*/ 4536779 w 8613217"/>
                <a:gd name="connsiteY259" fmla="*/ 6042309 h 6281670"/>
                <a:gd name="connsiteX260" fmla="*/ 4573122 w 8613217"/>
                <a:gd name="connsiteY260" fmla="*/ 6032214 h 6281670"/>
                <a:gd name="connsiteX261" fmla="*/ 4637731 w 8613217"/>
                <a:gd name="connsiteY261" fmla="*/ 6051058 h 6281670"/>
                <a:gd name="connsiteX262" fmla="*/ 4665997 w 8613217"/>
                <a:gd name="connsiteY262" fmla="*/ 6029522 h 6281670"/>
                <a:gd name="connsiteX263" fmla="*/ 4665997 w 8613217"/>
                <a:gd name="connsiteY263" fmla="*/ 5985776 h 6281670"/>
                <a:gd name="connsiteX264" fmla="*/ 4681477 w 8613217"/>
                <a:gd name="connsiteY264" fmla="*/ 5966931 h 6281670"/>
                <a:gd name="connsiteX265" fmla="*/ 4701667 w 8613217"/>
                <a:gd name="connsiteY265" fmla="*/ 5981065 h 6281670"/>
                <a:gd name="connsiteX266" fmla="*/ 4724550 w 8613217"/>
                <a:gd name="connsiteY266" fmla="*/ 6054423 h 6281670"/>
                <a:gd name="connsiteX267" fmla="*/ 4743394 w 8613217"/>
                <a:gd name="connsiteY267" fmla="*/ 6073268 h 6281670"/>
                <a:gd name="connsiteX268" fmla="*/ 4752143 w 8613217"/>
                <a:gd name="connsiteY268" fmla="*/ 6050385 h 6281670"/>
                <a:gd name="connsiteX269" fmla="*/ 4752143 w 8613217"/>
                <a:gd name="connsiteY269" fmla="*/ 5996544 h 6281670"/>
                <a:gd name="connsiteX270" fmla="*/ 4800600 w 8613217"/>
                <a:gd name="connsiteY270" fmla="*/ 6046347 h 6281670"/>
                <a:gd name="connsiteX271" fmla="*/ 4859825 w 8613217"/>
                <a:gd name="connsiteY271" fmla="*/ 6088747 h 6281670"/>
                <a:gd name="connsiteX272" fmla="*/ 4932511 w 8613217"/>
                <a:gd name="connsiteY272" fmla="*/ 6036252 h 6281670"/>
                <a:gd name="connsiteX273" fmla="*/ 4919050 w 8613217"/>
                <a:gd name="connsiteY273" fmla="*/ 5940011 h 6281670"/>
                <a:gd name="connsiteX274" fmla="*/ 4830213 w 8613217"/>
                <a:gd name="connsiteY274" fmla="*/ 5933281 h 6281670"/>
                <a:gd name="connsiteX275" fmla="*/ 4779064 w 8613217"/>
                <a:gd name="connsiteY275" fmla="*/ 5876074 h 6281670"/>
                <a:gd name="connsiteX276" fmla="*/ 4778391 w 8613217"/>
                <a:gd name="connsiteY276" fmla="*/ 5829637 h 6281670"/>
                <a:gd name="connsiteX277" fmla="*/ 5091342 w 8613217"/>
                <a:gd name="connsiteY277" fmla="*/ 5236712 h 6281670"/>
                <a:gd name="connsiteX278" fmla="*/ 5116243 w 8613217"/>
                <a:gd name="connsiteY278" fmla="*/ 5202389 h 6281670"/>
                <a:gd name="connsiteX279" fmla="*/ 5269690 w 8613217"/>
                <a:gd name="connsiteY279" fmla="*/ 5086631 h 6281670"/>
                <a:gd name="connsiteX280" fmla="*/ 5744837 w 8613217"/>
                <a:gd name="connsiteY280" fmla="*/ 4795889 h 6281670"/>
                <a:gd name="connsiteX281" fmla="*/ 5814830 w 8613217"/>
                <a:gd name="connsiteY281" fmla="*/ 4775699 h 6281670"/>
                <a:gd name="connsiteX282" fmla="*/ 6103553 w 8613217"/>
                <a:gd name="connsiteY282" fmla="*/ 4765603 h 6281670"/>
                <a:gd name="connsiteX283" fmla="*/ 7086824 w 8613217"/>
                <a:gd name="connsiteY283" fmla="*/ 4811369 h 6281670"/>
                <a:gd name="connsiteX284" fmla="*/ 7489959 w 8613217"/>
                <a:gd name="connsiteY284" fmla="*/ 4805311 h 6281670"/>
                <a:gd name="connsiteX285" fmla="*/ 7516880 w 8613217"/>
                <a:gd name="connsiteY285" fmla="*/ 4801946 h 6281670"/>
                <a:gd name="connsiteX286" fmla="*/ 7536397 w 8613217"/>
                <a:gd name="connsiteY286" fmla="*/ 4800600 h 6281670"/>
                <a:gd name="connsiteX287" fmla="*/ 7619850 w 8613217"/>
                <a:gd name="connsiteY287" fmla="*/ 4791178 h 6281670"/>
                <a:gd name="connsiteX288" fmla="*/ 7661577 w 8613217"/>
                <a:gd name="connsiteY288" fmla="*/ 4813388 h 6281670"/>
                <a:gd name="connsiteX289" fmla="*/ 7920014 w 8613217"/>
                <a:gd name="connsiteY289" fmla="*/ 5004523 h 6281670"/>
                <a:gd name="connsiteX290" fmla="*/ 8354780 w 8613217"/>
                <a:gd name="connsiteY290" fmla="*/ 4830886 h 6281670"/>
                <a:gd name="connsiteX291" fmla="*/ 8579567 w 8613217"/>
                <a:gd name="connsiteY291" fmla="*/ 4409580 h 6281670"/>
                <a:gd name="connsiteX292" fmla="*/ 8613217 w 8613217"/>
                <a:gd name="connsiteY292" fmla="*/ 4250076 h 6281670"/>
                <a:gd name="connsiteX293" fmla="*/ 8613217 w 8613217"/>
                <a:gd name="connsiteY293" fmla="*/ 4196235 h 6281670"/>
                <a:gd name="connsiteX294" fmla="*/ 8420062 w 8613217"/>
                <a:gd name="connsiteY294" fmla="*/ 4211041 h 6281670"/>
                <a:gd name="connsiteX295" fmla="*/ 4571776 w 8613217"/>
                <a:gd name="connsiteY295" fmla="*/ 915970 h 6281670"/>
                <a:gd name="connsiteX296" fmla="*/ 4583890 w 8613217"/>
                <a:gd name="connsiteY296" fmla="*/ 888377 h 6281670"/>
                <a:gd name="connsiteX297" fmla="*/ 4571776 w 8613217"/>
                <a:gd name="connsiteY297" fmla="*/ 915970 h 6281670"/>
                <a:gd name="connsiteX298" fmla="*/ 2362948 w 8613217"/>
                <a:gd name="connsiteY298" fmla="*/ 965100 h 6281670"/>
                <a:gd name="connsiteX299" fmla="*/ 2363621 w 8613217"/>
                <a:gd name="connsiteY299" fmla="*/ 962408 h 6281670"/>
                <a:gd name="connsiteX300" fmla="*/ 2368332 w 8613217"/>
                <a:gd name="connsiteY300" fmla="*/ 967119 h 6281670"/>
                <a:gd name="connsiteX301" fmla="*/ 2362948 w 8613217"/>
                <a:gd name="connsiteY301" fmla="*/ 965100 h 6281670"/>
                <a:gd name="connsiteX302" fmla="*/ 2435633 w 8613217"/>
                <a:gd name="connsiteY302" fmla="*/ 1055284 h 6281670"/>
                <a:gd name="connsiteX303" fmla="*/ 2426211 w 8613217"/>
                <a:gd name="connsiteY303" fmla="*/ 1053265 h 6281670"/>
                <a:gd name="connsiteX304" fmla="*/ 2370351 w 8613217"/>
                <a:gd name="connsiteY304" fmla="*/ 968465 h 6281670"/>
                <a:gd name="connsiteX305" fmla="*/ 2432268 w 8613217"/>
                <a:gd name="connsiteY305" fmla="*/ 1045862 h 6281670"/>
                <a:gd name="connsiteX306" fmla="*/ 2435633 w 8613217"/>
                <a:gd name="connsiteY306" fmla="*/ 1055284 h 6281670"/>
                <a:gd name="connsiteX307" fmla="*/ 695895 w 8613217"/>
                <a:gd name="connsiteY307" fmla="*/ 1016922 h 6281670"/>
                <a:gd name="connsiteX308" fmla="*/ 692530 w 8613217"/>
                <a:gd name="connsiteY308" fmla="*/ 1005481 h 6281670"/>
                <a:gd name="connsiteX309" fmla="*/ 695895 w 8613217"/>
                <a:gd name="connsiteY309" fmla="*/ 1016922 h 6281670"/>
                <a:gd name="connsiteX310" fmla="*/ 4511205 w 8613217"/>
                <a:gd name="connsiteY310" fmla="*/ 6014042 h 6281670"/>
                <a:gd name="connsiteX311" fmla="*/ 4537452 w 8613217"/>
                <a:gd name="connsiteY311" fmla="*/ 5944049 h 6281670"/>
                <a:gd name="connsiteX312" fmla="*/ 4511205 w 8613217"/>
                <a:gd name="connsiteY312" fmla="*/ 6014042 h 6281670"/>
                <a:gd name="connsiteX313" fmla="*/ 4750797 w 8613217"/>
                <a:gd name="connsiteY313" fmla="*/ 5917128 h 6281670"/>
                <a:gd name="connsiteX314" fmla="*/ 4741375 w 8613217"/>
                <a:gd name="connsiteY314" fmla="*/ 5939338 h 6281670"/>
                <a:gd name="connsiteX315" fmla="*/ 4732626 w 8613217"/>
                <a:gd name="connsiteY315" fmla="*/ 5935300 h 6281670"/>
                <a:gd name="connsiteX316" fmla="*/ 4727915 w 8613217"/>
                <a:gd name="connsiteY316" fmla="*/ 5907706 h 6281670"/>
                <a:gd name="connsiteX317" fmla="*/ 4750797 w 8613217"/>
                <a:gd name="connsiteY317" fmla="*/ 5875402 h 6281670"/>
                <a:gd name="connsiteX318" fmla="*/ 4750797 w 8613217"/>
                <a:gd name="connsiteY318" fmla="*/ 5917128 h 6281670"/>
                <a:gd name="connsiteX319" fmla="*/ 4875978 w 8613217"/>
                <a:gd name="connsiteY319" fmla="*/ 5457461 h 6281670"/>
                <a:gd name="connsiteX320" fmla="*/ 4616868 w 8613217"/>
                <a:gd name="connsiteY320" fmla="*/ 5877421 h 6281670"/>
                <a:gd name="connsiteX321" fmla="*/ 4562354 w 8613217"/>
                <a:gd name="connsiteY321" fmla="*/ 5884824 h 6281670"/>
                <a:gd name="connsiteX322" fmla="*/ 4880015 w 8613217"/>
                <a:gd name="connsiteY322" fmla="*/ 5419772 h 6281670"/>
                <a:gd name="connsiteX323" fmla="*/ 4875978 w 8613217"/>
                <a:gd name="connsiteY323" fmla="*/ 5457461 h 6281670"/>
                <a:gd name="connsiteX324" fmla="*/ 5020675 w 8613217"/>
                <a:gd name="connsiteY324" fmla="*/ 5141145 h 6281670"/>
                <a:gd name="connsiteX325" fmla="*/ 4989717 w 8613217"/>
                <a:gd name="connsiteY325" fmla="*/ 5179506 h 6281670"/>
                <a:gd name="connsiteX326" fmla="*/ 4445922 w 8613217"/>
                <a:gd name="connsiteY326" fmla="*/ 5878767 h 6281670"/>
                <a:gd name="connsiteX327" fmla="*/ 4415637 w 8613217"/>
                <a:gd name="connsiteY327" fmla="*/ 5953471 h 6281670"/>
                <a:gd name="connsiteX328" fmla="*/ 4357085 w 8613217"/>
                <a:gd name="connsiteY328" fmla="*/ 6075286 h 6281670"/>
                <a:gd name="connsiteX329" fmla="*/ 4338240 w 8613217"/>
                <a:gd name="connsiteY329" fmla="*/ 6125762 h 6281670"/>
                <a:gd name="connsiteX330" fmla="*/ 4322761 w 8613217"/>
                <a:gd name="connsiteY330" fmla="*/ 6080671 h 6281670"/>
                <a:gd name="connsiteX331" fmla="*/ 4306609 w 8613217"/>
                <a:gd name="connsiteY331" fmla="*/ 6061826 h 6281670"/>
                <a:gd name="connsiteX332" fmla="*/ 4295168 w 8613217"/>
                <a:gd name="connsiteY332" fmla="*/ 6082689 h 6281670"/>
                <a:gd name="connsiteX333" fmla="*/ 4292475 w 8613217"/>
                <a:gd name="connsiteY333" fmla="*/ 6112302 h 6281670"/>
                <a:gd name="connsiteX334" fmla="*/ 4277669 w 8613217"/>
                <a:gd name="connsiteY334" fmla="*/ 6097496 h 6281670"/>
                <a:gd name="connsiteX335" fmla="*/ 4183447 w 8613217"/>
                <a:gd name="connsiteY335" fmla="*/ 5282478 h 6281670"/>
                <a:gd name="connsiteX336" fmla="*/ 4412945 w 8613217"/>
                <a:gd name="connsiteY336" fmla="*/ 4743394 h 6281670"/>
                <a:gd name="connsiteX337" fmla="*/ 5036828 w 8613217"/>
                <a:gd name="connsiteY337" fmla="*/ 3935106 h 6281670"/>
                <a:gd name="connsiteX338" fmla="*/ 5054999 w 8613217"/>
                <a:gd name="connsiteY338" fmla="*/ 3966064 h 6281670"/>
                <a:gd name="connsiteX339" fmla="*/ 5020675 w 8613217"/>
                <a:gd name="connsiteY33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262669 w 8613217"/>
                <a:gd name="connsiteY212" fmla="*/ 3072976 h 6281670"/>
                <a:gd name="connsiteX213" fmla="*/ 2434960 w 8613217"/>
                <a:gd name="connsiteY213" fmla="*/ 3101243 h 6281670"/>
                <a:gd name="connsiteX214" fmla="*/ 2635518 w 8613217"/>
                <a:gd name="connsiteY214" fmla="*/ 3164506 h 6281670"/>
                <a:gd name="connsiteX215" fmla="*/ 3038653 w 8613217"/>
                <a:gd name="connsiteY215" fmla="*/ 3453902 h 6281670"/>
                <a:gd name="connsiteX216" fmla="*/ 3580428 w 8613217"/>
                <a:gd name="connsiteY216" fmla="*/ 4087880 h 6281670"/>
                <a:gd name="connsiteX217" fmla="*/ 3776274 w 8613217"/>
                <a:gd name="connsiteY217" fmla="*/ 4626290 h 6281670"/>
                <a:gd name="connsiteX218" fmla="*/ 3813963 w 8613217"/>
                <a:gd name="connsiteY218" fmla="*/ 4802619 h 6281670"/>
                <a:gd name="connsiteX219" fmla="*/ 3811944 w 8613217"/>
                <a:gd name="connsiteY219" fmla="*/ 5407658 h 6281670"/>
                <a:gd name="connsiteX220" fmla="*/ 3881265 w 8613217"/>
                <a:gd name="connsiteY220" fmla="*/ 5874056 h 6281670"/>
                <a:gd name="connsiteX221" fmla="*/ 3879919 w 8613217"/>
                <a:gd name="connsiteY221" fmla="*/ 5898957 h 6281670"/>
                <a:gd name="connsiteX222" fmla="*/ 3757430 w 8613217"/>
                <a:gd name="connsiteY222" fmla="*/ 5946068 h 6281670"/>
                <a:gd name="connsiteX223" fmla="*/ 3743970 w 8613217"/>
                <a:gd name="connsiteY223" fmla="*/ 6053750 h 6281670"/>
                <a:gd name="connsiteX224" fmla="*/ 3803195 w 8613217"/>
                <a:gd name="connsiteY224" fmla="*/ 6092112 h 6281670"/>
                <a:gd name="connsiteX225" fmla="*/ 3896071 w 8613217"/>
                <a:gd name="connsiteY225" fmla="*/ 6023464 h 6281670"/>
                <a:gd name="connsiteX226" fmla="*/ 3920972 w 8613217"/>
                <a:gd name="connsiteY226" fmla="*/ 5996544 h 6281670"/>
                <a:gd name="connsiteX227" fmla="*/ 3918953 w 8613217"/>
                <a:gd name="connsiteY227" fmla="*/ 6053077 h 6281670"/>
                <a:gd name="connsiteX228" fmla="*/ 3931741 w 8613217"/>
                <a:gd name="connsiteY228" fmla="*/ 6077978 h 6281670"/>
                <a:gd name="connsiteX229" fmla="*/ 3951931 w 8613217"/>
                <a:gd name="connsiteY229" fmla="*/ 6055769 h 6281670"/>
                <a:gd name="connsiteX230" fmla="*/ 3972121 w 8613217"/>
                <a:gd name="connsiteY230" fmla="*/ 5988468 h 6281670"/>
                <a:gd name="connsiteX231" fmla="*/ 3994331 w 8613217"/>
                <a:gd name="connsiteY231" fmla="*/ 5968277 h 6281670"/>
                <a:gd name="connsiteX232" fmla="*/ 4005099 w 8613217"/>
                <a:gd name="connsiteY232" fmla="*/ 5995198 h 6281670"/>
                <a:gd name="connsiteX233" fmla="*/ 4071054 w 8613217"/>
                <a:gd name="connsiteY233" fmla="*/ 6040290 h 6281670"/>
                <a:gd name="connsiteX234" fmla="*/ 4100667 w 8613217"/>
                <a:gd name="connsiteY234" fmla="*/ 6026829 h 6281670"/>
                <a:gd name="connsiteX235" fmla="*/ 4110089 w 8613217"/>
                <a:gd name="connsiteY235" fmla="*/ 5993179 h 6281670"/>
                <a:gd name="connsiteX236" fmla="*/ 4124895 w 8613217"/>
                <a:gd name="connsiteY236" fmla="*/ 6032214 h 6281670"/>
                <a:gd name="connsiteX237" fmla="*/ 4117492 w 8613217"/>
                <a:gd name="connsiteY237" fmla="*/ 6106918 h 6281670"/>
                <a:gd name="connsiteX238" fmla="*/ 4080476 w 8613217"/>
                <a:gd name="connsiteY238" fmla="*/ 6141242 h 6281670"/>
                <a:gd name="connsiteX239" fmla="*/ 4176717 w 8613217"/>
                <a:gd name="connsiteY239" fmla="*/ 6189025 h 6281670"/>
                <a:gd name="connsiteX240" fmla="*/ 4170660 w 8613217"/>
                <a:gd name="connsiteY240" fmla="*/ 6271133 h 6281670"/>
                <a:gd name="connsiteX241" fmla="*/ 4195562 w 8613217"/>
                <a:gd name="connsiteY241" fmla="*/ 6277863 h 6281670"/>
                <a:gd name="connsiteX242" fmla="*/ 4261517 w 8613217"/>
                <a:gd name="connsiteY242" fmla="*/ 6267768 h 6281670"/>
                <a:gd name="connsiteX243" fmla="*/ 4289784 w 8613217"/>
                <a:gd name="connsiteY243" fmla="*/ 6247578 h 6281670"/>
                <a:gd name="connsiteX244" fmla="*/ 4295840 w 8613217"/>
                <a:gd name="connsiteY244" fmla="*/ 6204505 h 6281670"/>
                <a:gd name="connsiteX245" fmla="*/ 4305936 w 8613217"/>
                <a:gd name="connsiteY245" fmla="*/ 6182969 h 6281670"/>
                <a:gd name="connsiteX246" fmla="*/ 4324107 w 8613217"/>
                <a:gd name="connsiteY246" fmla="*/ 6199794 h 6281670"/>
                <a:gd name="connsiteX247" fmla="*/ 4336894 w 8613217"/>
                <a:gd name="connsiteY247" fmla="*/ 6230752 h 6281670"/>
                <a:gd name="connsiteX248" fmla="*/ 4342951 w 8613217"/>
                <a:gd name="connsiteY248" fmla="*/ 6226714 h 6281670"/>
                <a:gd name="connsiteX249" fmla="*/ 4369872 w 8613217"/>
                <a:gd name="connsiteY249" fmla="*/ 6185660 h 6281670"/>
                <a:gd name="connsiteX250" fmla="*/ 4382659 w 8613217"/>
                <a:gd name="connsiteY250" fmla="*/ 6234791 h 6281670"/>
                <a:gd name="connsiteX251" fmla="*/ 4406888 w 8613217"/>
                <a:gd name="connsiteY251" fmla="*/ 6265749 h 6281670"/>
                <a:gd name="connsiteX252" fmla="*/ 4484284 w 8613217"/>
                <a:gd name="connsiteY252" fmla="*/ 6275171 h 6281670"/>
                <a:gd name="connsiteX253" fmla="*/ 4499090 w 8613217"/>
                <a:gd name="connsiteY253" fmla="*/ 6272479 h 6281670"/>
                <a:gd name="connsiteX254" fmla="*/ 4512551 w 8613217"/>
                <a:gd name="connsiteY254" fmla="*/ 6181622 h 6281670"/>
                <a:gd name="connsiteX255" fmla="*/ 4572449 w 8613217"/>
                <a:gd name="connsiteY255" fmla="*/ 6153356 h 6281670"/>
                <a:gd name="connsiteX256" fmla="*/ 4575814 w 8613217"/>
                <a:gd name="connsiteY256" fmla="*/ 6127781 h 6281670"/>
                <a:gd name="connsiteX257" fmla="*/ 4538125 w 8613217"/>
                <a:gd name="connsiteY257" fmla="*/ 6076633 h 6281670"/>
                <a:gd name="connsiteX258" fmla="*/ 4536779 w 8613217"/>
                <a:gd name="connsiteY258" fmla="*/ 6042309 h 6281670"/>
                <a:gd name="connsiteX259" fmla="*/ 4573122 w 8613217"/>
                <a:gd name="connsiteY259" fmla="*/ 6032214 h 6281670"/>
                <a:gd name="connsiteX260" fmla="*/ 4637731 w 8613217"/>
                <a:gd name="connsiteY260" fmla="*/ 6051058 h 6281670"/>
                <a:gd name="connsiteX261" fmla="*/ 4665997 w 8613217"/>
                <a:gd name="connsiteY261" fmla="*/ 6029522 h 6281670"/>
                <a:gd name="connsiteX262" fmla="*/ 4665997 w 8613217"/>
                <a:gd name="connsiteY262" fmla="*/ 5985776 h 6281670"/>
                <a:gd name="connsiteX263" fmla="*/ 4681477 w 8613217"/>
                <a:gd name="connsiteY263" fmla="*/ 5966931 h 6281670"/>
                <a:gd name="connsiteX264" fmla="*/ 4701667 w 8613217"/>
                <a:gd name="connsiteY264" fmla="*/ 5981065 h 6281670"/>
                <a:gd name="connsiteX265" fmla="*/ 4724550 w 8613217"/>
                <a:gd name="connsiteY265" fmla="*/ 6054423 h 6281670"/>
                <a:gd name="connsiteX266" fmla="*/ 4743394 w 8613217"/>
                <a:gd name="connsiteY266" fmla="*/ 6073268 h 6281670"/>
                <a:gd name="connsiteX267" fmla="*/ 4752143 w 8613217"/>
                <a:gd name="connsiteY267" fmla="*/ 6050385 h 6281670"/>
                <a:gd name="connsiteX268" fmla="*/ 4752143 w 8613217"/>
                <a:gd name="connsiteY268" fmla="*/ 5996544 h 6281670"/>
                <a:gd name="connsiteX269" fmla="*/ 4800600 w 8613217"/>
                <a:gd name="connsiteY269" fmla="*/ 6046347 h 6281670"/>
                <a:gd name="connsiteX270" fmla="*/ 4859825 w 8613217"/>
                <a:gd name="connsiteY270" fmla="*/ 6088747 h 6281670"/>
                <a:gd name="connsiteX271" fmla="*/ 4932511 w 8613217"/>
                <a:gd name="connsiteY271" fmla="*/ 6036252 h 6281670"/>
                <a:gd name="connsiteX272" fmla="*/ 4919050 w 8613217"/>
                <a:gd name="connsiteY272" fmla="*/ 5940011 h 6281670"/>
                <a:gd name="connsiteX273" fmla="*/ 4830213 w 8613217"/>
                <a:gd name="connsiteY273" fmla="*/ 5933281 h 6281670"/>
                <a:gd name="connsiteX274" fmla="*/ 4779064 w 8613217"/>
                <a:gd name="connsiteY274" fmla="*/ 5876074 h 6281670"/>
                <a:gd name="connsiteX275" fmla="*/ 4778391 w 8613217"/>
                <a:gd name="connsiteY275" fmla="*/ 5829637 h 6281670"/>
                <a:gd name="connsiteX276" fmla="*/ 5091342 w 8613217"/>
                <a:gd name="connsiteY276" fmla="*/ 5236712 h 6281670"/>
                <a:gd name="connsiteX277" fmla="*/ 5116243 w 8613217"/>
                <a:gd name="connsiteY277" fmla="*/ 5202389 h 6281670"/>
                <a:gd name="connsiteX278" fmla="*/ 5269690 w 8613217"/>
                <a:gd name="connsiteY278" fmla="*/ 5086631 h 6281670"/>
                <a:gd name="connsiteX279" fmla="*/ 5744837 w 8613217"/>
                <a:gd name="connsiteY279" fmla="*/ 4795889 h 6281670"/>
                <a:gd name="connsiteX280" fmla="*/ 5814830 w 8613217"/>
                <a:gd name="connsiteY280" fmla="*/ 4775699 h 6281670"/>
                <a:gd name="connsiteX281" fmla="*/ 6103553 w 8613217"/>
                <a:gd name="connsiteY281" fmla="*/ 4765603 h 6281670"/>
                <a:gd name="connsiteX282" fmla="*/ 7086824 w 8613217"/>
                <a:gd name="connsiteY282" fmla="*/ 4811369 h 6281670"/>
                <a:gd name="connsiteX283" fmla="*/ 7489959 w 8613217"/>
                <a:gd name="connsiteY283" fmla="*/ 4805311 h 6281670"/>
                <a:gd name="connsiteX284" fmla="*/ 7516880 w 8613217"/>
                <a:gd name="connsiteY284" fmla="*/ 4801946 h 6281670"/>
                <a:gd name="connsiteX285" fmla="*/ 7536397 w 8613217"/>
                <a:gd name="connsiteY285" fmla="*/ 4800600 h 6281670"/>
                <a:gd name="connsiteX286" fmla="*/ 7619850 w 8613217"/>
                <a:gd name="connsiteY286" fmla="*/ 4791178 h 6281670"/>
                <a:gd name="connsiteX287" fmla="*/ 7661577 w 8613217"/>
                <a:gd name="connsiteY287" fmla="*/ 4813388 h 6281670"/>
                <a:gd name="connsiteX288" fmla="*/ 7920014 w 8613217"/>
                <a:gd name="connsiteY288" fmla="*/ 5004523 h 6281670"/>
                <a:gd name="connsiteX289" fmla="*/ 8354780 w 8613217"/>
                <a:gd name="connsiteY289" fmla="*/ 4830886 h 6281670"/>
                <a:gd name="connsiteX290" fmla="*/ 8579567 w 8613217"/>
                <a:gd name="connsiteY290" fmla="*/ 4409580 h 6281670"/>
                <a:gd name="connsiteX291" fmla="*/ 8613217 w 8613217"/>
                <a:gd name="connsiteY291" fmla="*/ 4250076 h 6281670"/>
                <a:gd name="connsiteX292" fmla="*/ 8613217 w 8613217"/>
                <a:gd name="connsiteY292" fmla="*/ 4196235 h 6281670"/>
                <a:gd name="connsiteX293" fmla="*/ 8420062 w 8613217"/>
                <a:gd name="connsiteY293" fmla="*/ 4211041 h 6281670"/>
                <a:gd name="connsiteX294" fmla="*/ 4571776 w 8613217"/>
                <a:gd name="connsiteY294" fmla="*/ 915970 h 6281670"/>
                <a:gd name="connsiteX295" fmla="*/ 4583890 w 8613217"/>
                <a:gd name="connsiteY295" fmla="*/ 888377 h 6281670"/>
                <a:gd name="connsiteX296" fmla="*/ 4571776 w 8613217"/>
                <a:gd name="connsiteY296" fmla="*/ 915970 h 6281670"/>
                <a:gd name="connsiteX297" fmla="*/ 2362948 w 8613217"/>
                <a:gd name="connsiteY297" fmla="*/ 965100 h 6281670"/>
                <a:gd name="connsiteX298" fmla="*/ 2363621 w 8613217"/>
                <a:gd name="connsiteY298" fmla="*/ 962408 h 6281670"/>
                <a:gd name="connsiteX299" fmla="*/ 2368332 w 8613217"/>
                <a:gd name="connsiteY299" fmla="*/ 967119 h 6281670"/>
                <a:gd name="connsiteX300" fmla="*/ 2362948 w 8613217"/>
                <a:gd name="connsiteY300" fmla="*/ 965100 h 6281670"/>
                <a:gd name="connsiteX301" fmla="*/ 2435633 w 8613217"/>
                <a:gd name="connsiteY301" fmla="*/ 1055284 h 6281670"/>
                <a:gd name="connsiteX302" fmla="*/ 2426211 w 8613217"/>
                <a:gd name="connsiteY302" fmla="*/ 1053265 h 6281670"/>
                <a:gd name="connsiteX303" fmla="*/ 2370351 w 8613217"/>
                <a:gd name="connsiteY303" fmla="*/ 968465 h 6281670"/>
                <a:gd name="connsiteX304" fmla="*/ 2432268 w 8613217"/>
                <a:gd name="connsiteY304" fmla="*/ 1045862 h 6281670"/>
                <a:gd name="connsiteX305" fmla="*/ 2435633 w 8613217"/>
                <a:gd name="connsiteY305" fmla="*/ 1055284 h 6281670"/>
                <a:gd name="connsiteX306" fmla="*/ 695895 w 8613217"/>
                <a:gd name="connsiteY306" fmla="*/ 1016922 h 6281670"/>
                <a:gd name="connsiteX307" fmla="*/ 692530 w 8613217"/>
                <a:gd name="connsiteY307" fmla="*/ 1005481 h 6281670"/>
                <a:gd name="connsiteX308" fmla="*/ 695895 w 8613217"/>
                <a:gd name="connsiteY308" fmla="*/ 1016922 h 6281670"/>
                <a:gd name="connsiteX309" fmla="*/ 4511205 w 8613217"/>
                <a:gd name="connsiteY309" fmla="*/ 6014042 h 6281670"/>
                <a:gd name="connsiteX310" fmla="*/ 4537452 w 8613217"/>
                <a:gd name="connsiteY310" fmla="*/ 5944049 h 6281670"/>
                <a:gd name="connsiteX311" fmla="*/ 4511205 w 8613217"/>
                <a:gd name="connsiteY311" fmla="*/ 6014042 h 6281670"/>
                <a:gd name="connsiteX312" fmla="*/ 4750797 w 8613217"/>
                <a:gd name="connsiteY312" fmla="*/ 5917128 h 6281670"/>
                <a:gd name="connsiteX313" fmla="*/ 4741375 w 8613217"/>
                <a:gd name="connsiteY313" fmla="*/ 5939338 h 6281670"/>
                <a:gd name="connsiteX314" fmla="*/ 4732626 w 8613217"/>
                <a:gd name="connsiteY314" fmla="*/ 5935300 h 6281670"/>
                <a:gd name="connsiteX315" fmla="*/ 4727915 w 8613217"/>
                <a:gd name="connsiteY315" fmla="*/ 5907706 h 6281670"/>
                <a:gd name="connsiteX316" fmla="*/ 4750797 w 8613217"/>
                <a:gd name="connsiteY316" fmla="*/ 5875402 h 6281670"/>
                <a:gd name="connsiteX317" fmla="*/ 4750797 w 8613217"/>
                <a:gd name="connsiteY317" fmla="*/ 5917128 h 6281670"/>
                <a:gd name="connsiteX318" fmla="*/ 4875978 w 8613217"/>
                <a:gd name="connsiteY318" fmla="*/ 5457461 h 6281670"/>
                <a:gd name="connsiteX319" fmla="*/ 4616868 w 8613217"/>
                <a:gd name="connsiteY319" fmla="*/ 5877421 h 6281670"/>
                <a:gd name="connsiteX320" fmla="*/ 4562354 w 8613217"/>
                <a:gd name="connsiteY320" fmla="*/ 5884824 h 6281670"/>
                <a:gd name="connsiteX321" fmla="*/ 4880015 w 8613217"/>
                <a:gd name="connsiteY321" fmla="*/ 5419772 h 6281670"/>
                <a:gd name="connsiteX322" fmla="*/ 4875978 w 8613217"/>
                <a:gd name="connsiteY322" fmla="*/ 5457461 h 6281670"/>
                <a:gd name="connsiteX323" fmla="*/ 5020675 w 8613217"/>
                <a:gd name="connsiteY323" fmla="*/ 5141145 h 6281670"/>
                <a:gd name="connsiteX324" fmla="*/ 4989717 w 8613217"/>
                <a:gd name="connsiteY324" fmla="*/ 5179506 h 6281670"/>
                <a:gd name="connsiteX325" fmla="*/ 4445922 w 8613217"/>
                <a:gd name="connsiteY325" fmla="*/ 5878767 h 6281670"/>
                <a:gd name="connsiteX326" fmla="*/ 4415637 w 8613217"/>
                <a:gd name="connsiteY326" fmla="*/ 5953471 h 6281670"/>
                <a:gd name="connsiteX327" fmla="*/ 4357085 w 8613217"/>
                <a:gd name="connsiteY327" fmla="*/ 6075286 h 6281670"/>
                <a:gd name="connsiteX328" fmla="*/ 4338240 w 8613217"/>
                <a:gd name="connsiteY328" fmla="*/ 6125762 h 6281670"/>
                <a:gd name="connsiteX329" fmla="*/ 4322761 w 8613217"/>
                <a:gd name="connsiteY329" fmla="*/ 6080671 h 6281670"/>
                <a:gd name="connsiteX330" fmla="*/ 4306609 w 8613217"/>
                <a:gd name="connsiteY330" fmla="*/ 6061826 h 6281670"/>
                <a:gd name="connsiteX331" fmla="*/ 4295168 w 8613217"/>
                <a:gd name="connsiteY331" fmla="*/ 6082689 h 6281670"/>
                <a:gd name="connsiteX332" fmla="*/ 4292475 w 8613217"/>
                <a:gd name="connsiteY332" fmla="*/ 6112302 h 6281670"/>
                <a:gd name="connsiteX333" fmla="*/ 4277669 w 8613217"/>
                <a:gd name="connsiteY333" fmla="*/ 6097496 h 6281670"/>
                <a:gd name="connsiteX334" fmla="*/ 4183447 w 8613217"/>
                <a:gd name="connsiteY334" fmla="*/ 5282478 h 6281670"/>
                <a:gd name="connsiteX335" fmla="*/ 4412945 w 8613217"/>
                <a:gd name="connsiteY335" fmla="*/ 4743394 h 6281670"/>
                <a:gd name="connsiteX336" fmla="*/ 5036828 w 8613217"/>
                <a:gd name="connsiteY336" fmla="*/ 3935106 h 6281670"/>
                <a:gd name="connsiteX337" fmla="*/ 5054999 w 8613217"/>
                <a:gd name="connsiteY337" fmla="*/ 3966064 h 6281670"/>
                <a:gd name="connsiteX338" fmla="*/ 5020675 w 8613217"/>
                <a:gd name="connsiteY33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434960 w 8613217"/>
                <a:gd name="connsiteY212" fmla="*/ 3101243 h 6281670"/>
                <a:gd name="connsiteX213" fmla="*/ 2635518 w 8613217"/>
                <a:gd name="connsiteY213" fmla="*/ 3164506 h 6281670"/>
                <a:gd name="connsiteX214" fmla="*/ 3038653 w 8613217"/>
                <a:gd name="connsiteY214" fmla="*/ 3453902 h 6281670"/>
                <a:gd name="connsiteX215" fmla="*/ 3580428 w 8613217"/>
                <a:gd name="connsiteY215" fmla="*/ 4087880 h 6281670"/>
                <a:gd name="connsiteX216" fmla="*/ 3776274 w 8613217"/>
                <a:gd name="connsiteY216" fmla="*/ 4626290 h 6281670"/>
                <a:gd name="connsiteX217" fmla="*/ 3813963 w 8613217"/>
                <a:gd name="connsiteY217" fmla="*/ 4802619 h 6281670"/>
                <a:gd name="connsiteX218" fmla="*/ 3811944 w 8613217"/>
                <a:gd name="connsiteY218" fmla="*/ 5407658 h 6281670"/>
                <a:gd name="connsiteX219" fmla="*/ 3881265 w 8613217"/>
                <a:gd name="connsiteY219" fmla="*/ 5874056 h 6281670"/>
                <a:gd name="connsiteX220" fmla="*/ 3879919 w 8613217"/>
                <a:gd name="connsiteY220" fmla="*/ 5898957 h 6281670"/>
                <a:gd name="connsiteX221" fmla="*/ 3757430 w 8613217"/>
                <a:gd name="connsiteY221" fmla="*/ 5946068 h 6281670"/>
                <a:gd name="connsiteX222" fmla="*/ 3743970 w 8613217"/>
                <a:gd name="connsiteY222" fmla="*/ 6053750 h 6281670"/>
                <a:gd name="connsiteX223" fmla="*/ 3803195 w 8613217"/>
                <a:gd name="connsiteY223" fmla="*/ 6092112 h 6281670"/>
                <a:gd name="connsiteX224" fmla="*/ 3896071 w 8613217"/>
                <a:gd name="connsiteY224" fmla="*/ 6023464 h 6281670"/>
                <a:gd name="connsiteX225" fmla="*/ 3920972 w 8613217"/>
                <a:gd name="connsiteY225" fmla="*/ 5996544 h 6281670"/>
                <a:gd name="connsiteX226" fmla="*/ 3918953 w 8613217"/>
                <a:gd name="connsiteY226" fmla="*/ 6053077 h 6281670"/>
                <a:gd name="connsiteX227" fmla="*/ 3931741 w 8613217"/>
                <a:gd name="connsiteY227" fmla="*/ 6077978 h 6281670"/>
                <a:gd name="connsiteX228" fmla="*/ 3951931 w 8613217"/>
                <a:gd name="connsiteY228" fmla="*/ 6055769 h 6281670"/>
                <a:gd name="connsiteX229" fmla="*/ 3972121 w 8613217"/>
                <a:gd name="connsiteY229" fmla="*/ 5988468 h 6281670"/>
                <a:gd name="connsiteX230" fmla="*/ 3994331 w 8613217"/>
                <a:gd name="connsiteY230" fmla="*/ 5968277 h 6281670"/>
                <a:gd name="connsiteX231" fmla="*/ 4005099 w 8613217"/>
                <a:gd name="connsiteY231" fmla="*/ 5995198 h 6281670"/>
                <a:gd name="connsiteX232" fmla="*/ 4071054 w 8613217"/>
                <a:gd name="connsiteY232" fmla="*/ 6040290 h 6281670"/>
                <a:gd name="connsiteX233" fmla="*/ 4100667 w 8613217"/>
                <a:gd name="connsiteY233" fmla="*/ 6026829 h 6281670"/>
                <a:gd name="connsiteX234" fmla="*/ 4110089 w 8613217"/>
                <a:gd name="connsiteY234" fmla="*/ 5993179 h 6281670"/>
                <a:gd name="connsiteX235" fmla="*/ 4124895 w 8613217"/>
                <a:gd name="connsiteY235" fmla="*/ 6032214 h 6281670"/>
                <a:gd name="connsiteX236" fmla="*/ 4117492 w 8613217"/>
                <a:gd name="connsiteY236" fmla="*/ 6106918 h 6281670"/>
                <a:gd name="connsiteX237" fmla="*/ 4080476 w 8613217"/>
                <a:gd name="connsiteY237" fmla="*/ 6141242 h 6281670"/>
                <a:gd name="connsiteX238" fmla="*/ 4176717 w 8613217"/>
                <a:gd name="connsiteY238" fmla="*/ 6189025 h 6281670"/>
                <a:gd name="connsiteX239" fmla="*/ 4170660 w 8613217"/>
                <a:gd name="connsiteY239" fmla="*/ 6271133 h 6281670"/>
                <a:gd name="connsiteX240" fmla="*/ 4195562 w 8613217"/>
                <a:gd name="connsiteY240" fmla="*/ 6277863 h 6281670"/>
                <a:gd name="connsiteX241" fmla="*/ 4261517 w 8613217"/>
                <a:gd name="connsiteY241" fmla="*/ 6267768 h 6281670"/>
                <a:gd name="connsiteX242" fmla="*/ 4289784 w 8613217"/>
                <a:gd name="connsiteY242" fmla="*/ 6247578 h 6281670"/>
                <a:gd name="connsiteX243" fmla="*/ 4295840 w 8613217"/>
                <a:gd name="connsiteY243" fmla="*/ 6204505 h 6281670"/>
                <a:gd name="connsiteX244" fmla="*/ 4305936 w 8613217"/>
                <a:gd name="connsiteY244" fmla="*/ 6182969 h 6281670"/>
                <a:gd name="connsiteX245" fmla="*/ 4324107 w 8613217"/>
                <a:gd name="connsiteY245" fmla="*/ 6199794 h 6281670"/>
                <a:gd name="connsiteX246" fmla="*/ 4336894 w 8613217"/>
                <a:gd name="connsiteY246" fmla="*/ 6230752 h 6281670"/>
                <a:gd name="connsiteX247" fmla="*/ 4342951 w 8613217"/>
                <a:gd name="connsiteY247" fmla="*/ 6226714 h 6281670"/>
                <a:gd name="connsiteX248" fmla="*/ 4369872 w 8613217"/>
                <a:gd name="connsiteY248" fmla="*/ 6185660 h 6281670"/>
                <a:gd name="connsiteX249" fmla="*/ 4382659 w 8613217"/>
                <a:gd name="connsiteY249" fmla="*/ 6234791 h 6281670"/>
                <a:gd name="connsiteX250" fmla="*/ 4406888 w 8613217"/>
                <a:gd name="connsiteY250" fmla="*/ 6265749 h 6281670"/>
                <a:gd name="connsiteX251" fmla="*/ 4484284 w 8613217"/>
                <a:gd name="connsiteY251" fmla="*/ 6275171 h 6281670"/>
                <a:gd name="connsiteX252" fmla="*/ 4499090 w 8613217"/>
                <a:gd name="connsiteY252" fmla="*/ 6272479 h 6281670"/>
                <a:gd name="connsiteX253" fmla="*/ 4512551 w 8613217"/>
                <a:gd name="connsiteY253" fmla="*/ 6181622 h 6281670"/>
                <a:gd name="connsiteX254" fmla="*/ 4572449 w 8613217"/>
                <a:gd name="connsiteY254" fmla="*/ 6153356 h 6281670"/>
                <a:gd name="connsiteX255" fmla="*/ 4575814 w 8613217"/>
                <a:gd name="connsiteY255" fmla="*/ 6127781 h 6281670"/>
                <a:gd name="connsiteX256" fmla="*/ 4538125 w 8613217"/>
                <a:gd name="connsiteY256" fmla="*/ 6076633 h 6281670"/>
                <a:gd name="connsiteX257" fmla="*/ 4536779 w 8613217"/>
                <a:gd name="connsiteY257" fmla="*/ 6042309 h 6281670"/>
                <a:gd name="connsiteX258" fmla="*/ 4573122 w 8613217"/>
                <a:gd name="connsiteY258" fmla="*/ 6032214 h 6281670"/>
                <a:gd name="connsiteX259" fmla="*/ 4637731 w 8613217"/>
                <a:gd name="connsiteY259" fmla="*/ 6051058 h 6281670"/>
                <a:gd name="connsiteX260" fmla="*/ 4665997 w 8613217"/>
                <a:gd name="connsiteY260" fmla="*/ 6029522 h 6281670"/>
                <a:gd name="connsiteX261" fmla="*/ 4665997 w 8613217"/>
                <a:gd name="connsiteY261" fmla="*/ 5985776 h 6281670"/>
                <a:gd name="connsiteX262" fmla="*/ 4681477 w 8613217"/>
                <a:gd name="connsiteY262" fmla="*/ 5966931 h 6281670"/>
                <a:gd name="connsiteX263" fmla="*/ 4701667 w 8613217"/>
                <a:gd name="connsiteY263" fmla="*/ 5981065 h 6281670"/>
                <a:gd name="connsiteX264" fmla="*/ 4724550 w 8613217"/>
                <a:gd name="connsiteY264" fmla="*/ 6054423 h 6281670"/>
                <a:gd name="connsiteX265" fmla="*/ 4743394 w 8613217"/>
                <a:gd name="connsiteY265" fmla="*/ 6073268 h 6281670"/>
                <a:gd name="connsiteX266" fmla="*/ 4752143 w 8613217"/>
                <a:gd name="connsiteY266" fmla="*/ 6050385 h 6281670"/>
                <a:gd name="connsiteX267" fmla="*/ 4752143 w 8613217"/>
                <a:gd name="connsiteY267" fmla="*/ 5996544 h 6281670"/>
                <a:gd name="connsiteX268" fmla="*/ 4800600 w 8613217"/>
                <a:gd name="connsiteY268" fmla="*/ 6046347 h 6281670"/>
                <a:gd name="connsiteX269" fmla="*/ 4859825 w 8613217"/>
                <a:gd name="connsiteY269" fmla="*/ 6088747 h 6281670"/>
                <a:gd name="connsiteX270" fmla="*/ 4932511 w 8613217"/>
                <a:gd name="connsiteY270" fmla="*/ 6036252 h 6281670"/>
                <a:gd name="connsiteX271" fmla="*/ 4919050 w 8613217"/>
                <a:gd name="connsiteY271" fmla="*/ 5940011 h 6281670"/>
                <a:gd name="connsiteX272" fmla="*/ 4830213 w 8613217"/>
                <a:gd name="connsiteY272" fmla="*/ 5933281 h 6281670"/>
                <a:gd name="connsiteX273" fmla="*/ 4779064 w 8613217"/>
                <a:gd name="connsiteY273" fmla="*/ 5876074 h 6281670"/>
                <a:gd name="connsiteX274" fmla="*/ 4778391 w 8613217"/>
                <a:gd name="connsiteY274" fmla="*/ 5829637 h 6281670"/>
                <a:gd name="connsiteX275" fmla="*/ 5091342 w 8613217"/>
                <a:gd name="connsiteY275" fmla="*/ 5236712 h 6281670"/>
                <a:gd name="connsiteX276" fmla="*/ 5116243 w 8613217"/>
                <a:gd name="connsiteY276" fmla="*/ 5202389 h 6281670"/>
                <a:gd name="connsiteX277" fmla="*/ 5269690 w 8613217"/>
                <a:gd name="connsiteY277" fmla="*/ 5086631 h 6281670"/>
                <a:gd name="connsiteX278" fmla="*/ 5744837 w 8613217"/>
                <a:gd name="connsiteY278" fmla="*/ 4795889 h 6281670"/>
                <a:gd name="connsiteX279" fmla="*/ 5814830 w 8613217"/>
                <a:gd name="connsiteY279" fmla="*/ 4775699 h 6281670"/>
                <a:gd name="connsiteX280" fmla="*/ 6103553 w 8613217"/>
                <a:gd name="connsiteY280" fmla="*/ 4765603 h 6281670"/>
                <a:gd name="connsiteX281" fmla="*/ 7086824 w 8613217"/>
                <a:gd name="connsiteY281" fmla="*/ 4811369 h 6281670"/>
                <a:gd name="connsiteX282" fmla="*/ 7489959 w 8613217"/>
                <a:gd name="connsiteY282" fmla="*/ 4805311 h 6281670"/>
                <a:gd name="connsiteX283" fmla="*/ 7516880 w 8613217"/>
                <a:gd name="connsiteY283" fmla="*/ 4801946 h 6281670"/>
                <a:gd name="connsiteX284" fmla="*/ 7536397 w 8613217"/>
                <a:gd name="connsiteY284" fmla="*/ 4800600 h 6281670"/>
                <a:gd name="connsiteX285" fmla="*/ 7619850 w 8613217"/>
                <a:gd name="connsiteY285" fmla="*/ 4791178 h 6281670"/>
                <a:gd name="connsiteX286" fmla="*/ 7661577 w 8613217"/>
                <a:gd name="connsiteY286" fmla="*/ 4813388 h 6281670"/>
                <a:gd name="connsiteX287" fmla="*/ 7920014 w 8613217"/>
                <a:gd name="connsiteY287" fmla="*/ 5004523 h 6281670"/>
                <a:gd name="connsiteX288" fmla="*/ 8354780 w 8613217"/>
                <a:gd name="connsiteY288" fmla="*/ 4830886 h 6281670"/>
                <a:gd name="connsiteX289" fmla="*/ 8579567 w 8613217"/>
                <a:gd name="connsiteY289" fmla="*/ 4409580 h 6281670"/>
                <a:gd name="connsiteX290" fmla="*/ 8613217 w 8613217"/>
                <a:gd name="connsiteY290" fmla="*/ 4250076 h 6281670"/>
                <a:gd name="connsiteX291" fmla="*/ 8613217 w 8613217"/>
                <a:gd name="connsiteY291" fmla="*/ 4196235 h 6281670"/>
                <a:gd name="connsiteX292" fmla="*/ 8420062 w 8613217"/>
                <a:gd name="connsiteY292" fmla="*/ 4211041 h 6281670"/>
                <a:gd name="connsiteX293" fmla="*/ 4571776 w 8613217"/>
                <a:gd name="connsiteY293" fmla="*/ 915970 h 6281670"/>
                <a:gd name="connsiteX294" fmla="*/ 4583890 w 8613217"/>
                <a:gd name="connsiteY294" fmla="*/ 888377 h 6281670"/>
                <a:gd name="connsiteX295" fmla="*/ 4571776 w 8613217"/>
                <a:gd name="connsiteY295" fmla="*/ 915970 h 6281670"/>
                <a:gd name="connsiteX296" fmla="*/ 2362948 w 8613217"/>
                <a:gd name="connsiteY296" fmla="*/ 965100 h 6281670"/>
                <a:gd name="connsiteX297" fmla="*/ 2363621 w 8613217"/>
                <a:gd name="connsiteY297" fmla="*/ 962408 h 6281670"/>
                <a:gd name="connsiteX298" fmla="*/ 2368332 w 8613217"/>
                <a:gd name="connsiteY298" fmla="*/ 967119 h 6281670"/>
                <a:gd name="connsiteX299" fmla="*/ 2362948 w 8613217"/>
                <a:gd name="connsiteY299" fmla="*/ 965100 h 6281670"/>
                <a:gd name="connsiteX300" fmla="*/ 2435633 w 8613217"/>
                <a:gd name="connsiteY300" fmla="*/ 1055284 h 6281670"/>
                <a:gd name="connsiteX301" fmla="*/ 2426211 w 8613217"/>
                <a:gd name="connsiteY301" fmla="*/ 1053265 h 6281670"/>
                <a:gd name="connsiteX302" fmla="*/ 2370351 w 8613217"/>
                <a:gd name="connsiteY302" fmla="*/ 968465 h 6281670"/>
                <a:gd name="connsiteX303" fmla="*/ 2432268 w 8613217"/>
                <a:gd name="connsiteY303" fmla="*/ 1045862 h 6281670"/>
                <a:gd name="connsiteX304" fmla="*/ 2435633 w 8613217"/>
                <a:gd name="connsiteY304" fmla="*/ 1055284 h 6281670"/>
                <a:gd name="connsiteX305" fmla="*/ 695895 w 8613217"/>
                <a:gd name="connsiteY305" fmla="*/ 1016922 h 6281670"/>
                <a:gd name="connsiteX306" fmla="*/ 692530 w 8613217"/>
                <a:gd name="connsiteY306" fmla="*/ 1005481 h 6281670"/>
                <a:gd name="connsiteX307" fmla="*/ 695895 w 8613217"/>
                <a:gd name="connsiteY307" fmla="*/ 1016922 h 6281670"/>
                <a:gd name="connsiteX308" fmla="*/ 4511205 w 8613217"/>
                <a:gd name="connsiteY308" fmla="*/ 6014042 h 6281670"/>
                <a:gd name="connsiteX309" fmla="*/ 4537452 w 8613217"/>
                <a:gd name="connsiteY309" fmla="*/ 5944049 h 6281670"/>
                <a:gd name="connsiteX310" fmla="*/ 4511205 w 8613217"/>
                <a:gd name="connsiteY310" fmla="*/ 6014042 h 6281670"/>
                <a:gd name="connsiteX311" fmla="*/ 4750797 w 8613217"/>
                <a:gd name="connsiteY311" fmla="*/ 5917128 h 6281670"/>
                <a:gd name="connsiteX312" fmla="*/ 4741375 w 8613217"/>
                <a:gd name="connsiteY312" fmla="*/ 5939338 h 6281670"/>
                <a:gd name="connsiteX313" fmla="*/ 4732626 w 8613217"/>
                <a:gd name="connsiteY313" fmla="*/ 5935300 h 6281670"/>
                <a:gd name="connsiteX314" fmla="*/ 4727915 w 8613217"/>
                <a:gd name="connsiteY314" fmla="*/ 5907706 h 6281670"/>
                <a:gd name="connsiteX315" fmla="*/ 4750797 w 8613217"/>
                <a:gd name="connsiteY315" fmla="*/ 5875402 h 6281670"/>
                <a:gd name="connsiteX316" fmla="*/ 4750797 w 8613217"/>
                <a:gd name="connsiteY316" fmla="*/ 5917128 h 6281670"/>
                <a:gd name="connsiteX317" fmla="*/ 4875978 w 8613217"/>
                <a:gd name="connsiteY317" fmla="*/ 5457461 h 6281670"/>
                <a:gd name="connsiteX318" fmla="*/ 4616868 w 8613217"/>
                <a:gd name="connsiteY318" fmla="*/ 5877421 h 6281670"/>
                <a:gd name="connsiteX319" fmla="*/ 4562354 w 8613217"/>
                <a:gd name="connsiteY319" fmla="*/ 5884824 h 6281670"/>
                <a:gd name="connsiteX320" fmla="*/ 4880015 w 8613217"/>
                <a:gd name="connsiteY320" fmla="*/ 5419772 h 6281670"/>
                <a:gd name="connsiteX321" fmla="*/ 4875978 w 8613217"/>
                <a:gd name="connsiteY321" fmla="*/ 5457461 h 6281670"/>
                <a:gd name="connsiteX322" fmla="*/ 5020675 w 8613217"/>
                <a:gd name="connsiteY322" fmla="*/ 5141145 h 6281670"/>
                <a:gd name="connsiteX323" fmla="*/ 4989717 w 8613217"/>
                <a:gd name="connsiteY323" fmla="*/ 5179506 h 6281670"/>
                <a:gd name="connsiteX324" fmla="*/ 4445922 w 8613217"/>
                <a:gd name="connsiteY324" fmla="*/ 5878767 h 6281670"/>
                <a:gd name="connsiteX325" fmla="*/ 4415637 w 8613217"/>
                <a:gd name="connsiteY325" fmla="*/ 5953471 h 6281670"/>
                <a:gd name="connsiteX326" fmla="*/ 4357085 w 8613217"/>
                <a:gd name="connsiteY326" fmla="*/ 6075286 h 6281670"/>
                <a:gd name="connsiteX327" fmla="*/ 4338240 w 8613217"/>
                <a:gd name="connsiteY327" fmla="*/ 6125762 h 6281670"/>
                <a:gd name="connsiteX328" fmla="*/ 4322761 w 8613217"/>
                <a:gd name="connsiteY328" fmla="*/ 6080671 h 6281670"/>
                <a:gd name="connsiteX329" fmla="*/ 4306609 w 8613217"/>
                <a:gd name="connsiteY329" fmla="*/ 6061826 h 6281670"/>
                <a:gd name="connsiteX330" fmla="*/ 4295168 w 8613217"/>
                <a:gd name="connsiteY330" fmla="*/ 6082689 h 6281670"/>
                <a:gd name="connsiteX331" fmla="*/ 4292475 w 8613217"/>
                <a:gd name="connsiteY331" fmla="*/ 6112302 h 6281670"/>
                <a:gd name="connsiteX332" fmla="*/ 4277669 w 8613217"/>
                <a:gd name="connsiteY332" fmla="*/ 6097496 h 6281670"/>
                <a:gd name="connsiteX333" fmla="*/ 4183447 w 8613217"/>
                <a:gd name="connsiteY333" fmla="*/ 5282478 h 6281670"/>
                <a:gd name="connsiteX334" fmla="*/ 4412945 w 8613217"/>
                <a:gd name="connsiteY334" fmla="*/ 4743394 h 6281670"/>
                <a:gd name="connsiteX335" fmla="*/ 5036828 w 8613217"/>
                <a:gd name="connsiteY335" fmla="*/ 3935106 h 6281670"/>
                <a:gd name="connsiteX336" fmla="*/ 5054999 w 8613217"/>
                <a:gd name="connsiteY336" fmla="*/ 3966064 h 6281670"/>
                <a:gd name="connsiteX337" fmla="*/ 5020675 w 8613217"/>
                <a:gd name="connsiteY33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266034 w 8613217"/>
                <a:gd name="connsiteY188" fmla="*/ 2967313 h 6281670"/>
                <a:gd name="connsiteX189" fmla="*/ 1817807 w 8613217"/>
                <a:gd name="connsiteY189" fmla="*/ 3025866 h 6281670"/>
                <a:gd name="connsiteX190" fmla="*/ 1007500 w 8613217"/>
                <a:gd name="connsiteY190" fmla="*/ 3309877 h 6281670"/>
                <a:gd name="connsiteX191" fmla="*/ 960389 w 8613217"/>
                <a:gd name="connsiteY191" fmla="*/ 3293725 h 6281670"/>
                <a:gd name="connsiteX192" fmla="*/ 446207 w 8613217"/>
                <a:gd name="connsiteY192" fmla="*/ 3134221 h 6281670"/>
                <a:gd name="connsiteX193" fmla="*/ 217383 w 8613217"/>
                <a:gd name="connsiteY193" fmla="*/ 3227096 h 6281670"/>
                <a:gd name="connsiteX194" fmla="*/ 0 w 8613217"/>
                <a:gd name="connsiteY194" fmla="*/ 3236518 h 6281670"/>
                <a:gd name="connsiteX195" fmla="*/ 0 w 8613217"/>
                <a:gd name="connsiteY195" fmla="*/ 3330740 h 6281670"/>
                <a:gd name="connsiteX196" fmla="*/ 9422 w 8613217"/>
                <a:gd name="connsiteY196" fmla="*/ 3346892 h 6281670"/>
                <a:gd name="connsiteX197" fmla="*/ 255072 w 8613217"/>
                <a:gd name="connsiteY197" fmla="*/ 3717723 h 6281670"/>
                <a:gd name="connsiteX198" fmla="*/ 747044 w 8613217"/>
                <a:gd name="connsiteY198" fmla="*/ 3826078 h 6281670"/>
                <a:gd name="connsiteX199" fmla="*/ 1016249 w 8613217"/>
                <a:gd name="connsiteY199" fmla="*/ 3490244 h 6281670"/>
                <a:gd name="connsiteX200" fmla="*/ 981253 w 8613217"/>
                <a:gd name="connsiteY200" fmla="*/ 3461305 h 6281670"/>
                <a:gd name="connsiteX201" fmla="*/ 563312 w 8613217"/>
                <a:gd name="connsiteY201" fmla="*/ 3490917 h 6281670"/>
                <a:gd name="connsiteX202" fmla="*/ 390347 w 8613217"/>
                <a:gd name="connsiteY202" fmla="*/ 3460632 h 6281670"/>
                <a:gd name="connsiteX203" fmla="*/ 489953 w 8613217"/>
                <a:gd name="connsiteY203" fmla="*/ 3463997 h 6281670"/>
                <a:gd name="connsiteX204" fmla="*/ 903183 w 8613217"/>
                <a:gd name="connsiteY204" fmla="*/ 3408137 h 6281670"/>
                <a:gd name="connsiteX205" fmla="*/ 1043170 w 8613217"/>
                <a:gd name="connsiteY205" fmla="*/ 3372467 h 6281670"/>
                <a:gd name="connsiteX206" fmla="*/ 1508895 w 8613217"/>
                <a:gd name="connsiteY206" fmla="*/ 3218347 h 6281670"/>
                <a:gd name="connsiteX207" fmla="*/ 1912029 w 8613217"/>
                <a:gd name="connsiteY207" fmla="*/ 3101243 h 6281670"/>
                <a:gd name="connsiteX208" fmla="*/ 1912029 w 8613217"/>
                <a:gd name="connsiteY208" fmla="*/ 3101243 h 6281670"/>
                <a:gd name="connsiteX209" fmla="*/ 2113933 w 8613217"/>
                <a:gd name="connsiteY209" fmla="*/ 3072976 h 6281670"/>
                <a:gd name="connsiteX210" fmla="*/ 2257958 w 8613217"/>
                <a:gd name="connsiteY210" fmla="*/ 3064227 h 6281670"/>
                <a:gd name="connsiteX211" fmla="*/ 2434960 w 8613217"/>
                <a:gd name="connsiteY211" fmla="*/ 3101243 h 6281670"/>
                <a:gd name="connsiteX212" fmla="*/ 2635518 w 8613217"/>
                <a:gd name="connsiteY212" fmla="*/ 3164506 h 6281670"/>
                <a:gd name="connsiteX213" fmla="*/ 3038653 w 8613217"/>
                <a:gd name="connsiteY213" fmla="*/ 3453902 h 6281670"/>
                <a:gd name="connsiteX214" fmla="*/ 3580428 w 8613217"/>
                <a:gd name="connsiteY214" fmla="*/ 4087880 h 6281670"/>
                <a:gd name="connsiteX215" fmla="*/ 3776274 w 8613217"/>
                <a:gd name="connsiteY215" fmla="*/ 4626290 h 6281670"/>
                <a:gd name="connsiteX216" fmla="*/ 3813963 w 8613217"/>
                <a:gd name="connsiteY216" fmla="*/ 4802619 h 6281670"/>
                <a:gd name="connsiteX217" fmla="*/ 3811944 w 8613217"/>
                <a:gd name="connsiteY217" fmla="*/ 5407658 h 6281670"/>
                <a:gd name="connsiteX218" fmla="*/ 3881265 w 8613217"/>
                <a:gd name="connsiteY218" fmla="*/ 5874056 h 6281670"/>
                <a:gd name="connsiteX219" fmla="*/ 3879919 w 8613217"/>
                <a:gd name="connsiteY219" fmla="*/ 5898957 h 6281670"/>
                <a:gd name="connsiteX220" fmla="*/ 3757430 w 8613217"/>
                <a:gd name="connsiteY220" fmla="*/ 5946068 h 6281670"/>
                <a:gd name="connsiteX221" fmla="*/ 3743970 w 8613217"/>
                <a:gd name="connsiteY221" fmla="*/ 6053750 h 6281670"/>
                <a:gd name="connsiteX222" fmla="*/ 3803195 w 8613217"/>
                <a:gd name="connsiteY222" fmla="*/ 6092112 h 6281670"/>
                <a:gd name="connsiteX223" fmla="*/ 3896071 w 8613217"/>
                <a:gd name="connsiteY223" fmla="*/ 6023464 h 6281670"/>
                <a:gd name="connsiteX224" fmla="*/ 3920972 w 8613217"/>
                <a:gd name="connsiteY224" fmla="*/ 5996544 h 6281670"/>
                <a:gd name="connsiteX225" fmla="*/ 3918953 w 8613217"/>
                <a:gd name="connsiteY225" fmla="*/ 6053077 h 6281670"/>
                <a:gd name="connsiteX226" fmla="*/ 3931741 w 8613217"/>
                <a:gd name="connsiteY226" fmla="*/ 6077978 h 6281670"/>
                <a:gd name="connsiteX227" fmla="*/ 3951931 w 8613217"/>
                <a:gd name="connsiteY227" fmla="*/ 6055769 h 6281670"/>
                <a:gd name="connsiteX228" fmla="*/ 3972121 w 8613217"/>
                <a:gd name="connsiteY228" fmla="*/ 5988468 h 6281670"/>
                <a:gd name="connsiteX229" fmla="*/ 3994331 w 8613217"/>
                <a:gd name="connsiteY229" fmla="*/ 5968277 h 6281670"/>
                <a:gd name="connsiteX230" fmla="*/ 4005099 w 8613217"/>
                <a:gd name="connsiteY230" fmla="*/ 5995198 h 6281670"/>
                <a:gd name="connsiteX231" fmla="*/ 4071054 w 8613217"/>
                <a:gd name="connsiteY231" fmla="*/ 6040290 h 6281670"/>
                <a:gd name="connsiteX232" fmla="*/ 4100667 w 8613217"/>
                <a:gd name="connsiteY232" fmla="*/ 6026829 h 6281670"/>
                <a:gd name="connsiteX233" fmla="*/ 4110089 w 8613217"/>
                <a:gd name="connsiteY233" fmla="*/ 5993179 h 6281670"/>
                <a:gd name="connsiteX234" fmla="*/ 4124895 w 8613217"/>
                <a:gd name="connsiteY234" fmla="*/ 6032214 h 6281670"/>
                <a:gd name="connsiteX235" fmla="*/ 4117492 w 8613217"/>
                <a:gd name="connsiteY235" fmla="*/ 6106918 h 6281670"/>
                <a:gd name="connsiteX236" fmla="*/ 4080476 w 8613217"/>
                <a:gd name="connsiteY236" fmla="*/ 6141242 h 6281670"/>
                <a:gd name="connsiteX237" fmla="*/ 4176717 w 8613217"/>
                <a:gd name="connsiteY237" fmla="*/ 6189025 h 6281670"/>
                <a:gd name="connsiteX238" fmla="*/ 4170660 w 8613217"/>
                <a:gd name="connsiteY238" fmla="*/ 6271133 h 6281670"/>
                <a:gd name="connsiteX239" fmla="*/ 4195562 w 8613217"/>
                <a:gd name="connsiteY239" fmla="*/ 6277863 h 6281670"/>
                <a:gd name="connsiteX240" fmla="*/ 4261517 w 8613217"/>
                <a:gd name="connsiteY240" fmla="*/ 6267768 h 6281670"/>
                <a:gd name="connsiteX241" fmla="*/ 4289784 w 8613217"/>
                <a:gd name="connsiteY241" fmla="*/ 6247578 h 6281670"/>
                <a:gd name="connsiteX242" fmla="*/ 4295840 w 8613217"/>
                <a:gd name="connsiteY242" fmla="*/ 6204505 h 6281670"/>
                <a:gd name="connsiteX243" fmla="*/ 4305936 w 8613217"/>
                <a:gd name="connsiteY243" fmla="*/ 6182969 h 6281670"/>
                <a:gd name="connsiteX244" fmla="*/ 4324107 w 8613217"/>
                <a:gd name="connsiteY244" fmla="*/ 6199794 h 6281670"/>
                <a:gd name="connsiteX245" fmla="*/ 4336894 w 8613217"/>
                <a:gd name="connsiteY245" fmla="*/ 6230752 h 6281670"/>
                <a:gd name="connsiteX246" fmla="*/ 4342951 w 8613217"/>
                <a:gd name="connsiteY246" fmla="*/ 6226714 h 6281670"/>
                <a:gd name="connsiteX247" fmla="*/ 4369872 w 8613217"/>
                <a:gd name="connsiteY247" fmla="*/ 6185660 h 6281670"/>
                <a:gd name="connsiteX248" fmla="*/ 4382659 w 8613217"/>
                <a:gd name="connsiteY248" fmla="*/ 6234791 h 6281670"/>
                <a:gd name="connsiteX249" fmla="*/ 4406888 w 8613217"/>
                <a:gd name="connsiteY249" fmla="*/ 6265749 h 6281670"/>
                <a:gd name="connsiteX250" fmla="*/ 4484284 w 8613217"/>
                <a:gd name="connsiteY250" fmla="*/ 6275171 h 6281670"/>
                <a:gd name="connsiteX251" fmla="*/ 4499090 w 8613217"/>
                <a:gd name="connsiteY251" fmla="*/ 6272479 h 6281670"/>
                <a:gd name="connsiteX252" fmla="*/ 4512551 w 8613217"/>
                <a:gd name="connsiteY252" fmla="*/ 6181622 h 6281670"/>
                <a:gd name="connsiteX253" fmla="*/ 4572449 w 8613217"/>
                <a:gd name="connsiteY253" fmla="*/ 6153356 h 6281670"/>
                <a:gd name="connsiteX254" fmla="*/ 4575814 w 8613217"/>
                <a:gd name="connsiteY254" fmla="*/ 6127781 h 6281670"/>
                <a:gd name="connsiteX255" fmla="*/ 4538125 w 8613217"/>
                <a:gd name="connsiteY255" fmla="*/ 6076633 h 6281670"/>
                <a:gd name="connsiteX256" fmla="*/ 4536779 w 8613217"/>
                <a:gd name="connsiteY256" fmla="*/ 6042309 h 6281670"/>
                <a:gd name="connsiteX257" fmla="*/ 4573122 w 8613217"/>
                <a:gd name="connsiteY257" fmla="*/ 6032214 h 6281670"/>
                <a:gd name="connsiteX258" fmla="*/ 4637731 w 8613217"/>
                <a:gd name="connsiteY258" fmla="*/ 6051058 h 6281670"/>
                <a:gd name="connsiteX259" fmla="*/ 4665997 w 8613217"/>
                <a:gd name="connsiteY259" fmla="*/ 6029522 h 6281670"/>
                <a:gd name="connsiteX260" fmla="*/ 4665997 w 8613217"/>
                <a:gd name="connsiteY260" fmla="*/ 5985776 h 6281670"/>
                <a:gd name="connsiteX261" fmla="*/ 4681477 w 8613217"/>
                <a:gd name="connsiteY261" fmla="*/ 5966931 h 6281670"/>
                <a:gd name="connsiteX262" fmla="*/ 4701667 w 8613217"/>
                <a:gd name="connsiteY262" fmla="*/ 5981065 h 6281670"/>
                <a:gd name="connsiteX263" fmla="*/ 4724550 w 8613217"/>
                <a:gd name="connsiteY263" fmla="*/ 6054423 h 6281670"/>
                <a:gd name="connsiteX264" fmla="*/ 4743394 w 8613217"/>
                <a:gd name="connsiteY264" fmla="*/ 6073268 h 6281670"/>
                <a:gd name="connsiteX265" fmla="*/ 4752143 w 8613217"/>
                <a:gd name="connsiteY265" fmla="*/ 6050385 h 6281670"/>
                <a:gd name="connsiteX266" fmla="*/ 4752143 w 8613217"/>
                <a:gd name="connsiteY266" fmla="*/ 5996544 h 6281670"/>
                <a:gd name="connsiteX267" fmla="*/ 4800600 w 8613217"/>
                <a:gd name="connsiteY267" fmla="*/ 6046347 h 6281670"/>
                <a:gd name="connsiteX268" fmla="*/ 4859825 w 8613217"/>
                <a:gd name="connsiteY268" fmla="*/ 6088747 h 6281670"/>
                <a:gd name="connsiteX269" fmla="*/ 4932511 w 8613217"/>
                <a:gd name="connsiteY269" fmla="*/ 6036252 h 6281670"/>
                <a:gd name="connsiteX270" fmla="*/ 4919050 w 8613217"/>
                <a:gd name="connsiteY270" fmla="*/ 5940011 h 6281670"/>
                <a:gd name="connsiteX271" fmla="*/ 4830213 w 8613217"/>
                <a:gd name="connsiteY271" fmla="*/ 5933281 h 6281670"/>
                <a:gd name="connsiteX272" fmla="*/ 4779064 w 8613217"/>
                <a:gd name="connsiteY272" fmla="*/ 5876074 h 6281670"/>
                <a:gd name="connsiteX273" fmla="*/ 4778391 w 8613217"/>
                <a:gd name="connsiteY273" fmla="*/ 5829637 h 6281670"/>
                <a:gd name="connsiteX274" fmla="*/ 5091342 w 8613217"/>
                <a:gd name="connsiteY274" fmla="*/ 5236712 h 6281670"/>
                <a:gd name="connsiteX275" fmla="*/ 5116243 w 8613217"/>
                <a:gd name="connsiteY275" fmla="*/ 5202389 h 6281670"/>
                <a:gd name="connsiteX276" fmla="*/ 5269690 w 8613217"/>
                <a:gd name="connsiteY276" fmla="*/ 5086631 h 6281670"/>
                <a:gd name="connsiteX277" fmla="*/ 5744837 w 8613217"/>
                <a:gd name="connsiteY277" fmla="*/ 4795889 h 6281670"/>
                <a:gd name="connsiteX278" fmla="*/ 5814830 w 8613217"/>
                <a:gd name="connsiteY278" fmla="*/ 4775699 h 6281670"/>
                <a:gd name="connsiteX279" fmla="*/ 6103553 w 8613217"/>
                <a:gd name="connsiteY279" fmla="*/ 4765603 h 6281670"/>
                <a:gd name="connsiteX280" fmla="*/ 7086824 w 8613217"/>
                <a:gd name="connsiteY280" fmla="*/ 4811369 h 6281670"/>
                <a:gd name="connsiteX281" fmla="*/ 7489959 w 8613217"/>
                <a:gd name="connsiteY281" fmla="*/ 4805311 h 6281670"/>
                <a:gd name="connsiteX282" fmla="*/ 7516880 w 8613217"/>
                <a:gd name="connsiteY282" fmla="*/ 4801946 h 6281670"/>
                <a:gd name="connsiteX283" fmla="*/ 7536397 w 8613217"/>
                <a:gd name="connsiteY283" fmla="*/ 4800600 h 6281670"/>
                <a:gd name="connsiteX284" fmla="*/ 7619850 w 8613217"/>
                <a:gd name="connsiteY284" fmla="*/ 4791178 h 6281670"/>
                <a:gd name="connsiteX285" fmla="*/ 7661577 w 8613217"/>
                <a:gd name="connsiteY285" fmla="*/ 4813388 h 6281670"/>
                <a:gd name="connsiteX286" fmla="*/ 7920014 w 8613217"/>
                <a:gd name="connsiteY286" fmla="*/ 5004523 h 6281670"/>
                <a:gd name="connsiteX287" fmla="*/ 8354780 w 8613217"/>
                <a:gd name="connsiteY287" fmla="*/ 4830886 h 6281670"/>
                <a:gd name="connsiteX288" fmla="*/ 8579567 w 8613217"/>
                <a:gd name="connsiteY288" fmla="*/ 4409580 h 6281670"/>
                <a:gd name="connsiteX289" fmla="*/ 8613217 w 8613217"/>
                <a:gd name="connsiteY289" fmla="*/ 4250076 h 6281670"/>
                <a:gd name="connsiteX290" fmla="*/ 8613217 w 8613217"/>
                <a:gd name="connsiteY290" fmla="*/ 4196235 h 6281670"/>
                <a:gd name="connsiteX291" fmla="*/ 8420062 w 8613217"/>
                <a:gd name="connsiteY291" fmla="*/ 4211041 h 6281670"/>
                <a:gd name="connsiteX292" fmla="*/ 4571776 w 8613217"/>
                <a:gd name="connsiteY292" fmla="*/ 915970 h 6281670"/>
                <a:gd name="connsiteX293" fmla="*/ 4583890 w 8613217"/>
                <a:gd name="connsiteY293" fmla="*/ 888377 h 6281670"/>
                <a:gd name="connsiteX294" fmla="*/ 4571776 w 8613217"/>
                <a:gd name="connsiteY294" fmla="*/ 915970 h 6281670"/>
                <a:gd name="connsiteX295" fmla="*/ 2362948 w 8613217"/>
                <a:gd name="connsiteY295" fmla="*/ 965100 h 6281670"/>
                <a:gd name="connsiteX296" fmla="*/ 2363621 w 8613217"/>
                <a:gd name="connsiteY296" fmla="*/ 962408 h 6281670"/>
                <a:gd name="connsiteX297" fmla="*/ 2368332 w 8613217"/>
                <a:gd name="connsiteY297" fmla="*/ 967119 h 6281670"/>
                <a:gd name="connsiteX298" fmla="*/ 2362948 w 8613217"/>
                <a:gd name="connsiteY298" fmla="*/ 965100 h 6281670"/>
                <a:gd name="connsiteX299" fmla="*/ 2435633 w 8613217"/>
                <a:gd name="connsiteY299" fmla="*/ 1055284 h 6281670"/>
                <a:gd name="connsiteX300" fmla="*/ 2426211 w 8613217"/>
                <a:gd name="connsiteY300" fmla="*/ 1053265 h 6281670"/>
                <a:gd name="connsiteX301" fmla="*/ 2370351 w 8613217"/>
                <a:gd name="connsiteY301" fmla="*/ 968465 h 6281670"/>
                <a:gd name="connsiteX302" fmla="*/ 2432268 w 8613217"/>
                <a:gd name="connsiteY302" fmla="*/ 1045862 h 6281670"/>
                <a:gd name="connsiteX303" fmla="*/ 2435633 w 8613217"/>
                <a:gd name="connsiteY303" fmla="*/ 1055284 h 6281670"/>
                <a:gd name="connsiteX304" fmla="*/ 695895 w 8613217"/>
                <a:gd name="connsiteY304" fmla="*/ 1016922 h 6281670"/>
                <a:gd name="connsiteX305" fmla="*/ 692530 w 8613217"/>
                <a:gd name="connsiteY305" fmla="*/ 1005481 h 6281670"/>
                <a:gd name="connsiteX306" fmla="*/ 695895 w 8613217"/>
                <a:gd name="connsiteY306" fmla="*/ 1016922 h 6281670"/>
                <a:gd name="connsiteX307" fmla="*/ 4511205 w 8613217"/>
                <a:gd name="connsiteY307" fmla="*/ 6014042 h 6281670"/>
                <a:gd name="connsiteX308" fmla="*/ 4537452 w 8613217"/>
                <a:gd name="connsiteY308" fmla="*/ 5944049 h 6281670"/>
                <a:gd name="connsiteX309" fmla="*/ 4511205 w 8613217"/>
                <a:gd name="connsiteY309" fmla="*/ 6014042 h 6281670"/>
                <a:gd name="connsiteX310" fmla="*/ 4750797 w 8613217"/>
                <a:gd name="connsiteY310" fmla="*/ 5917128 h 6281670"/>
                <a:gd name="connsiteX311" fmla="*/ 4741375 w 8613217"/>
                <a:gd name="connsiteY311" fmla="*/ 5939338 h 6281670"/>
                <a:gd name="connsiteX312" fmla="*/ 4732626 w 8613217"/>
                <a:gd name="connsiteY312" fmla="*/ 5935300 h 6281670"/>
                <a:gd name="connsiteX313" fmla="*/ 4727915 w 8613217"/>
                <a:gd name="connsiteY313" fmla="*/ 5907706 h 6281670"/>
                <a:gd name="connsiteX314" fmla="*/ 4750797 w 8613217"/>
                <a:gd name="connsiteY314" fmla="*/ 5875402 h 6281670"/>
                <a:gd name="connsiteX315" fmla="*/ 4750797 w 8613217"/>
                <a:gd name="connsiteY315" fmla="*/ 5917128 h 6281670"/>
                <a:gd name="connsiteX316" fmla="*/ 4875978 w 8613217"/>
                <a:gd name="connsiteY316" fmla="*/ 5457461 h 6281670"/>
                <a:gd name="connsiteX317" fmla="*/ 4616868 w 8613217"/>
                <a:gd name="connsiteY317" fmla="*/ 5877421 h 6281670"/>
                <a:gd name="connsiteX318" fmla="*/ 4562354 w 8613217"/>
                <a:gd name="connsiteY318" fmla="*/ 5884824 h 6281670"/>
                <a:gd name="connsiteX319" fmla="*/ 4880015 w 8613217"/>
                <a:gd name="connsiteY319" fmla="*/ 5419772 h 6281670"/>
                <a:gd name="connsiteX320" fmla="*/ 4875978 w 8613217"/>
                <a:gd name="connsiteY320" fmla="*/ 5457461 h 6281670"/>
                <a:gd name="connsiteX321" fmla="*/ 5020675 w 8613217"/>
                <a:gd name="connsiteY321" fmla="*/ 5141145 h 6281670"/>
                <a:gd name="connsiteX322" fmla="*/ 4989717 w 8613217"/>
                <a:gd name="connsiteY322" fmla="*/ 5179506 h 6281670"/>
                <a:gd name="connsiteX323" fmla="*/ 4445922 w 8613217"/>
                <a:gd name="connsiteY323" fmla="*/ 5878767 h 6281670"/>
                <a:gd name="connsiteX324" fmla="*/ 4415637 w 8613217"/>
                <a:gd name="connsiteY324" fmla="*/ 5953471 h 6281670"/>
                <a:gd name="connsiteX325" fmla="*/ 4357085 w 8613217"/>
                <a:gd name="connsiteY325" fmla="*/ 6075286 h 6281670"/>
                <a:gd name="connsiteX326" fmla="*/ 4338240 w 8613217"/>
                <a:gd name="connsiteY326" fmla="*/ 6125762 h 6281670"/>
                <a:gd name="connsiteX327" fmla="*/ 4322761 w 8613217"/>
                <a:gd name="connsiteY327" fmla="*/ 6080671 h 6281670"/>
                <a:gd name="connsiteX328" fmla="*/ 4306609 w 8613217"/>
                <a:gd name="connsiteY328" fmla="*/ 6061826 h 6281670"/>
                <a:gd name="connsiteX329" fmla="*/ 4295168 w 8613217"/>
                <a:gd name="connsiteY329" fmla="*/ 6082689 h 6281670"/>
                <a:gd name="connsiteX330" fmla="*/ 4292475 w 8613217"/>
                <a:gd name="connsiteY330" fmla="*/ 6112302 h 6281670"/>
                <a:gd name="connsiteX331" fmla="*/ 4277669 w 8613217"/>
                <a:gd name="connsiteY331" fmla="*/ 6097496 h 6281670"/>
                <a:gd name="connsiteX332" fmla="*/ 4183447 w 8613217"/>
                <a:gd name="connsiteY332" fmla="*/ 5282478 h 6281670"/>
                <a:gd name="connsiteX333" fmla="*/ 4412945 w 8613217"/>
                <a:gd name="connsiteY333" fmla="*/ 4743394 h 6281670"/>
                <a:gd name="connsiteX334" fmla="*/ 5036828 w 8613217"/>
                <a:gd name="connsiteY334" fmla="*/ 3935106 h 6281670"/>
                <a:gd name="connsiteX335" fmla="*/ 5054999 w 8613217"/>
                <a:gd name="connsiteY335" fmla="*/ 3966064 h 6281670"/>
                <a:gd name="connsiteX336" fmla="*/ 5020675 w 8613217"/>
                <a:gd name="connsiteY33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390541 w 8613217"/>
                <a:gd name="connsiteY162" fmla="*/ 2898666 h 6281670"/>
                <a:gd name="connsiteX163" fmla="*/ 2247863 w 8613217"/>
                <a:gd name="connsiteY163" fmla="*/ 2802425 h 6281670"/>
                <a:gd name="connsiteX164" fmla="*/ 2055381 w 8613217"/>
                <a:gd name="connsiteY164" fmla="*/ 2665131 h 6281670"/>
                <a:gd name="connsiteX165" fmla="*/ 1471879 w 8613217"/>
                <a:gd name="connsiteY165" fmla="*/ 2148930 h 6281670"/>
                <a:gd name="connsiteX166" fmla="*/ 1461111 w 8613217"/>
                <a:gd name="connsiteY166" fmla="*/ 2109895 h 6281670"/>
                <a:gd name="connsiteX167" fmla="*/ 1501492 w 8613217"/>
                <a:gd name="connsiteY167" fmla="*/ 1918759 h 6281670"/>
                <a:gd name="connsiteX168" fmla="*/ 1395155 w 8613217"/>
                <a:gd name="connsiteY168" fmla="*/ 1570812 h 6281670"/>
                <a:gd name="connsiteX169" fmla="*/ 937507 w 8613217"/>
                <a:gd name="connsiteY169" fmla="*/ 860783 h 6281670"/>
                <a:gd name="connsiteX170" fmla="*/ 682435 w 8613217"/>
                <a:gd name="connsiteY170" fmla="*/ 471109 h 6281670"/>
                <a:gd name="connsiteX171" fmla="*/ 590905 w 8613217"/>
                <a:gd name="connsiteY171" fmla="*/ 214691 h 6281670"/>
                <a:gd name="connsiteX172" fmla="*/ 581483 w 8613217"/>
                <a:gd name="connsiteY172" fmla="*/ 222767 h 6281670"/>
                <a:gd name="connsiteX173" fmla="*/ 555909 w 8613217"/>
                <a:gd name="connsiteY173" fmla="*/ 262475 h 6281670"/>
                <a:gd name="connsiteX174" fmla="*/ 423998 w 8613217"/>
                <a:gd name="connsiteY174" fmla="*/ 619845 h 6281670"/>
                <a:gd name="connsiteX175" fmla="*/ 443515 w 8613217"/>
                <a:gd name="connsiteY175" fmla="*/ 1227575 h 6281670"/>
                <a:gd name="connsiteX176" fmla="*/ 806942 w 8613217"/>
                <a:gd name="connsiteY176" fmla="*/ 1996156 h 6281670"/>
                <a:gd name="connsiteX177" fmla="*/ 1087589 w 8613217"/>
                <a:gd name="connsiteY177" fmla="*/ 2216231 h 6281670"/>
                <a:gd name="connsiteX178" fmla="*/ 1317086 w 8613217"/>
                <a:gd name="connsiteY178" fmla="*/ 2233729 h 6281670"/>
                <a:gd name="connsiteX179" fmla="*/ 1327181 w 8613217"/>
                <a:gd name="connsiteY179" fmla="*/ 2198060 h 6281670"/>
                <a:gd name="connsiteX180" fmla="*/ 816364 w 8613217"/>
                <a:gd name="connsiteY180" fmla="*/ 1324489 h 6281670"/>
                <a:gd name="connsiteX181" fmla="*/ 702625 w 8613217"/>
                <a:gd name="connsiteY181" fmla="*/ 1031056 h 6281670"/>
                <a:gd name="connsiteX182" fmla="*/ 767908 w 8613217"/>
                <a:gd name="connsiteY182" fmla="*/ 1173061 h 6281670"/>
                <a:gd name="connsiteX183" fmla="*/ 1444285 w 8613217"/>
                <a:gd name="connsiteY183" fmla="*/ 2226326 h 6281670"/>
                <a:gd name="connsiteX184" fmla="*/ 2209501 w 8613217"/>
                <a:gd name="connsiteY184" fmla="*/ 2876457 h 6281670"/>
                <a:gd name="connsiteX185" fmla="*/ 2308434 w 8613217"/>
                <a:gd name="connsiteY185" fmla="*/ 2939720 h 6281670"/>
                <a:gd name="connsiteX186" fmla="*/ 2340738 w 8613217"/>
                <a:gd name="connsiteY186" fmla="*/ 2972025 h 6281670"/>
                <a:gd name="connsiteX187" fmla="*/ 2266034 w 8613217"/>
                <a:gd name="connsiteY187" fmla="*/ 2967313 h 6281670"/>
                <a:gd name="connsiteX188" fmla="*/ 1817807 w 8613217"/>
                <a:gd name="connsiteY188" fmla="*/ 3025866 h 6281670"/>
                <a:gd name="connsiteX189" fmla="*/ 1007500 w 8613217"/>
                <a:gd name="connsiteY189" fmla="*/ 3309877 h 6281670"/>
                <a:gd name="connsiteX190" fmla="*/ 960389 w 8613217"/>
                <a:gd name="connsiteY190" fmla="*/ 3293725 h 6281670"/>
                <a:gd name="connsiteX191" fmla="*/ 446207 w 8613217"/>
                <a:gd name="connsiteY191" fmla="*/ 3134221 h 6281670"/>
                <a:gd name="connsiteX192" fmla="*/ 217383 w 8613217"/>
                <a:gd name="connsiteY192" fmla="*/ 3227096 h 6281670"/>
                <a:gd name="connsiteX193" fmla="*/ 0 w 8613217"/>
                <a:gd name="connsiteY193" fmla="*/ 3236518 h 6281670"/>
                <a:gd name="connsiteX194" fmla="*/ 0 w 8613217"/>
                <a:gd name="connsiteY194" fmla="*/ 3330740 h 6281670"/>
                <a:gd name="connsiteX195" fmla="*/ 9422 w 8613217"/>
                <a:gd name="connsiteY195" fmla="*/ 3346892 h 6281670"/>
                <a:gd name="connsiteX196" fmla="*/ 255072 w 8613217"/>
                <a:gd name="connsiteY196" fmla="*/ 3717723 h 6281670"/>
                <a:gd name="connsiteX197" fmla="*/ 747044 w 8613217"/>
                <a:gd name="connsiteY197" fmla="*/ 3826078 h 6281670"/>
                <a:gd name="connsiteX198" fmla="*/ 1016249 w 8613217"/>
                <a:gd name="connsiteY198" fmla="*/ 3490244 h 6281670"/>
                <a:gd name="connsiteX199" fmla="*/ 981253 w 8613217"/>
                <a:gd name="connsiteY199" fmla="*/ 3461305 h 6281670"/>
                <a:gd name="connsiteX200" fmla="*/ 563312 w 8613217"/>
                <a:gd name="connsiteY200" fmla="*/ 3490917 h 6281670"/>
                <a:gd name="connsiteX201" fmla="*/ 390347 w 8613217"/>
                <a:gd name="connsiteY201" fmla="*/ 3460632 h 6281670"/>
                <a:gd name="connsiteX202" fmla="*/ 489953 w 8613217"/>
                <a:gd name="connsiteY202" fmla="*/ 3463997 h 6281670"/>
                <a:gd name="connsiteX203" fmla="*/ 903183 w 8613217"/>
                <a:gd name="connsiteY203" fmla="*/ 3408137 h 6281670"/>
                <a:gd name="connsiteX204" fmla="*/ 1043170 w 8613217"/>
                <a:gd name="connsiteY204" fmla="*/ 3372467 h 6281670"/>
                <a:gd name="connsiteX205" fmla="*/ 1508895 w 8613217"/>
                <a:gd name="connsiteY205" fmla="*/ 3218347 h 6281670"/>
                <a:gd name="connsiteX206" fmla="*/ 1912029 w 8613217"/>
                <a:gd name="connsiteY206" fmla="*/ 3101243 h 6281670"/>
                <a:gd name="connsiteX207" fmla="*/ 1912029 w 8613217"/>
                <a:gd name="connsiteY207" fmla="*/ 3101243 h 6281670"/>
                <a:gd name="connsiteX208" fmla="*/ 2113933 w 8613217"/>
                <a:gd name="connsiteY208" fmla="*/ 3072976 h 6281670"/>
                <a:gd name="connsiteX209" fmla="*/ 2257958 w 8613217"/>
                <a:gd name="connsiteY209" fmla="*/ 3064227 h 6281670"/>
                <a:gd name="connsiteX210" fmla="*/ 2434960 w 8613217"/>
                <a:gd name="connsiteY210" fmla="*/ 3101243 h 6281670"/>
                <a:gd name="connsiteX211" fmla="*/ 2635518 w 8613217"/>
                <a:gd name="connsiteY211" fmla="*/ 3164506 h 6281670"/>
                <a:gd name="connsiteX212" fmla="*/ 3038653 w 8613217"/>
                <a:gd name="connsiteY212" fmla="*/ 3453902 h 6281670"/>
                <a:gd name="connsiteX213" fmla="*/ 3580428 w 8613217"/>
                <a:gd name="connsiteY213" fmla="*/ 4087880 h 6281670"/>
                <a:gd name="connsiteX214" fmla="*/ 3776274 w 8613217"/>
                <a:gd name="connsiteY214" fmla="*/ 4626290 h 6281670"/>
                <a:gd name="connsiteX215" fmla="*/ 3813963 w 8613217"/>
                <a:gd name="connsiteY215" fmla="*/ 4802619 h 6281670"/>
                <a:gd name="connsiteX216" fmla="*/ 3811944 w 8613217"/>
                <a:gd name="connsiteY216" fmla="*/ 5407658 h 6281670"/>
                <a:gd name="connsiteX217" fmla="*/ 3881265 w 8613217"/>
                <a:gd name="connsiteY217" fmla="*/ 5874056 h 6281670"/>
                <a:gd name="connsiteX218" fmla="*/ 3879919 w 8613217"/>
                <a:gd name="connsiteY218" fmla="*/ 5898957 h 6281670"/>
                <a:gd name="connsiteX219" fmla="*/ 3757430 w 8613217"/>
                <a:gd name="connsiteY219" fmla="*/ 5946068 h 6281670"/>
                <a:gd name="connsiteX220" fmla="*/ 3743970 w 8613217"/>
                <a:gd name="connsiteY220" fmla="*/ 6053750 h 6281670"/>
                <a:gd name="connsiteX221" fmla="*/ 3803195 w 8613217"/>
                <a:gd name="connsiteY221" fmla="*/ 6092112 h 6281670"/>
                <a:gd name="connsiteX222" fmla="*/ 3896071 w 8613217"/>
                <a:gd name="connsiteY222" fmla="*/ 6023464 h 6281670"/>
                <a:gd name="connsiteX223" fmla="*/ 3920972 w 8613217"/>
                <a:gd name="connsiteY223" fmla="*/ 5996544 h 6281670"/>
                <a:gd name="connsiteX224" fmla="*/ 3918953 w 8613217"/>
                <a:gd name="connsiteY224" fmla="*/ 6053077 h 6281670"/>
                <a:gd name="connsiteX225" fmla="*/ 3931741 w 8613217"/>
                <a:gd name="connsiteY225" fmla="*/ 6077978 h 6281670"/>
                <a:gd name="connsiteX226" fmla="*/ 3951931 w 8613217"/>
                <a:gd name="connsiteY226" fmla="*/ 6055769 h 6281670"/>
                <a:gd name="connsiteX227" fmla="*/ 3972121 w 8613217"/>
                <a:gd name="connsiteY227" fmla="*/ 5988468 h 6281670"/>
                <a:gd name="connsiteX228" fmla="*/ 3994331 w 8613217"/>
                <a:gd name="connsiteY228" fmla="*/ 5968277 h 6281670"/>
                <a:gd name="connsiteX229" fmla="*/ 4005099 w 8613217"/>
                <a:gd name="connsiteY229" fmla="*/ 5995198 h 6281670"/>
                <a:gd name="connsiteX230" fmla="*/ 4071054 w 8613217"/>
                <a:gd name="connsiteY230" fmla="*/ 6040290 h 6281670"/>
                <a:gd name="connsiteX231" fmla="*/ 4100667 w 8613217"/>
                <a:gd name="connsiteY231" fmla="*/ 6026829 h 6281670"/>
                <a:gd name="connsiteX232" fmla="*/ 4110089 w 8613217"/>
                <a:gd name="connsiteY232" fmla="*/ 5993179 h 6281670"/>
                <a:gd name="connsiteX233" fmla="*/ 4124895 w 8613217"/>
                <a:gd name="connsiteY233" fmla="*/ 6032214 h 6281670"/>
                <a:gd name="connsiteX234" fmla="*/ 4117492 w 8613217"/>
                <a:gd name="connsiteY234" fmla="*/ 6106918 h 6281670"/>
                <a:gd name="connsiteX235" fmla="*/ 4080476 w 8613217"/>
                <a:gd name="connsiteY235" fmla="*/ 6141242 h 6281670"/>
                <a:gd name="connsiteX236" fmla="*/ 4176717 w 8613217"/>
                <a:gd name="connsiteY236" fmla="*/ 6189025 h 6281670"/>
                <a:gd name="connsiteX237" fmla="*/ 4170660 w 8613217"/>
                <a:gd name="connsiteY237" fmla="*/ 6271133 h 6281670"/>
                <a:gd name="connsiteX238" fmla="*/ 4195562 w 8613217"/>
                <a:gd name="connsiteY238" fmla="*/ 6277863 h 6281670"/>
                <a:gd name="connsiteX239" fmla="*/ 4261517 w 8613217"/>
                <a:gd name="connsiteY239" fmla="*/ 6267768 h 6281670"/>
                <a:gd name="connsiteX240" fmla="*/ 4289784 w 8613217"/>
                <a:gd name="connsiteY240" fmla="*/ 6247578 h 6281670"/>
                <a:gd name="connsiteX241" fmla="*/ 4295840 w 8613217"/>
                <a:gd name="connsiteY241" fmla="*/ 6204505 h 6281670"/>
                <a:gd name="connsiteX242" fmla="*/ 4305936 w 8613217"/>
                <a:gd name="connsiteY242" fmla="*/ 6182969 h 6281670"/>
                <a:gd name="connsiteX243" fmla="*/ 4324107 w 8613217"/>
                <a:gd name="connsiteY243" fmla="*/ 6199794 h 6281670"/>
                <a:gd name="connsiteX244" fmla="*/ 4336894 w 8613217"/>
                <a:gd name="connsiteY244" fmla="*/ 6230752 h 6281670"/>
                <a:gd name="connsiteX245" fmla="*/ 4342951 w 8613217"/>
                <a:gd name="connsiteY245" fmla="*/ 6226714 h 6281670"/>
                <a:gd name="connsiteX246" fmla="*/ 4369872 w 8613217"/>
                <a:gd name="connsiteY246" fmla="*/ 6185660 h 6281670"/>
                <a:gd name="connsiteX247" fmla="*/ 4382659 w 8613217"/>
                <a:gd name="connsiteY247" fmla="*/ 6234791 h 6281670"/>
                <a:gd name="connsiteX248" fmla="*/ 4406888 w 8613217"/>
                <a:gd name="connsiteY248" fmla="*/ 6265749 h 6281670"/>
                <a:gd name="connsiteX249" fmla="*/ 4484284 w 8613217"/>
                <a:gd name="connsiteY249" fmla="*/ 6275171 h 6281670"/>
                <a:gd name="connsiteX250" fmla="*/ 4499090 w 8613217"/>
                <a:gd name="connsiteY250" fmla="*/ 6272479 h 6281670"/>
                <a:gd name="connsiteX251" fmla="*/ 4512551 w 8613217"/>
                <a:gd name="connsiteY251" fmla="*/ 6181622 h 6281670"/>
                <a:gd name="connsiteX252" fmla="*/ 4572449 w 8613217"/>
                <a:gd name="connsiteY252" fmla="*/ 6153356 h 6281670"/>
                <a:gd name="connsiteX253" fmla="*/ 4575814 w 8613217"/>
                <a:gd name="connsiteY253" fmla="*/ 6127781 h 6281670"/>
                <a:gd name="connsiteX254" fmla="*/ 4538125 w 8613217"/>
                <a:gd name="connsiteY254" fmla="*/ 6076633 h 6281670"/>
                <a:gd name="connsiteX255" fmla="*/ 4536779 w 8613217"/>
                <a:gd name="connsiteY255" fmla="*/ 6042309 h 6281670"/>
                <a:gd name="connsiteX256" fmla="*/ 4573122 w 8613217"/>
                <a:gd name="connsiteY256" fmla="*/ 6032214 h 6281670"/>
                <a:gd name="connsiteX257" fmla="*/ 4637731 w 8613217"/>
                <a:gd name="connsiteY257" fmla="*/ 6051058 h 6281670"/>
                <a:gd name="connsiteX258" fmla="*/ 4665997 w 8613217"/>
                <a:gd name="connsiteY258" fmla="*/ 6029522 h 6281670"/>
                <a:gd name="connsiteX259" fmla="*/ 4665997 w 8613217"/>
                <a:gd name="connsiteY259" fmla="*/ 5985776 h 6281670"/>
                <a:gd name="connsiteX260" fmla="*/ 4681477 w 8613217"/>
                <a:gd name="connsiteY260" fmla="*/ 5966931 h 6281670"/>
                <a:gd name="connsiteX261" fmla="*/ 4701667 w 8613217"/>
                <a:gd name="connsiteY261" fmla="*/ 5981065 h 6281670"/>
                <a:gd name="connsiteX262" fmla="*/ 4724550 w 8613217"/>
                <a:gd name="connsiteY262" fmla="*/ 6054423 h 6281670"/>
                <a:gd name="connsiteX263" fmla="*/ 4743394 w 8613217"/>
                <a:gd name="connsiteY263" fmla="*/ 6073268 h 6281670"/>
                <a:gd name="connsiteX264" fmla="*/ 4752143 w 8613217"/>
                <a:gd name="connsiteY264" fmla="*/ 6050385 h 6281670"/>
                <a:gd name="connsiteX265" fmla="*/ 4752143 w 8613217"/>
                <a:gd name="connsiteY265" fmla="*/ 5996544 h 6281670"/>
                <a:gd name="connsiteX266" fmla="*/ 4800600 w 8613217"/>
                <a:gd name="connsiteY266" fmla="*/ 6046347 h 6281670"/>
                <a:gd name="connsiteX267" fmla="*/ 4859825 w 8613217"/>
                <a:gd name="connsiteY267" fmla="*/ 6088747 h 6281670"/>
                <a:gd name="connsiteX268" fmla="*/ 4932511 w 8613217"/>
                <a:gd name="connsiteY268" fmla="*/ 6036252 h 6281670"/>
                <a:gd name="connsiteX269" fmla="*/ 4919050 w 8613217"/>
                <a:gd name="connsiteY269" fmla="*/ 5940011 h 6281670"/>
                <a:gd name="connsiteX270" fmla="*/ 4830213 w 8613217"/>
                <a:gd name="connsiteY270" fmla="*/ 5933281 h 6281670"/>
                <a:gd name="connsiteX271" fmla="*/ 4779064 w 8613217"/>
                <a:gd name="connsiteY271" fmla="*/ 5876074 h 6281670"/>
                <a:gd name="connsiteX272" fmla="*/ 4778391 w 8613217"/>
                <a:gd name="connsiteY272" fmla="*/ 5829637 h 6281670"/>
                <a:gd name="connsiteX273" fmla="*/ 5091342 w 8613217"/>
                <a:gd name="connsiteY273" fmla="*/ 5236712 h 6281670"/>
                <a:gd name="connsiteX274" fmla="*/ 5116243 w 8613217"/>
                <a:gd name="connsiteY274" fmla="*/ 5202389 h 6281670"/>
                <a:gd name="connsiteX275" fmla="*/ 5269690 w 8613217"/>
                <a:gd name="connsiteY275" fmla="*/ 5086631 h 6281670"/>
                <a:gd name="connsiteX276" fmla="*/ 5744837 w 8613217"/>
                <a:gd name="connsiteY276" fmla="*/ 4795889 h 6281670"/>
                <a:gd name="connsiteX277" fmla="*/ 5814830 w 8613217"/>
                <a:gd name="connsiteY277" fmla="*/ 4775699 h 6281670"/>
                <a:gd name="connsiteX278" fmla="*/ 6103553 w 8613217"/>
                <a:gd name="connsiteY278" fmla="*/ 4765603 h 6281670"/>
                <a:gd name="connsiteX279" fmla="*/ 7086824 w 8613217"/>
                <a:gd name="connsiteY279" fmla="*/ 4811369 h 6281670"/>
                <a:gd name="connsiteX280" fmla="*/ 7489959 w 8613217"/>
                <a:gd name="connsiteY280" fmla="*/ 4805311 h 6281670"/>
                <a:gd name="connsiteX281" fmla="*/ 7516880 w 8613217"/>
                <a:gd name="connsiteY281" fmla="*/ 4801946 h 6281670"/>
                <a:gd name="connsiteX282" fmla="*/ 7536397 w 8613217"/>
                <a:gd name="connsiteY282" fmla="*/ 4800600 h 6281670"/>
                <a:gd name="connsiteX283" fmla="*/ 7619850 w 8613217"/>
                <a:gd name="connsiteY283" fmla="*/ 4791178 h 6281670"/>
                <a:gd name="connsiteX284" fmla="*/ 7661577 w 8613217"/>
                <a:gd name="connsiteY284" fmla="*/ 4813388 h 6281670"/>
                <a:gd name="connsiteX285" fmla="*/ 7920014 w 8613217"/>
                <a:gd name="connsiteY285" fmla="*/ 5004523 h 6281670"/>
                <a:gd name="connsiteX286" fmla="*/ 8354780 w 8613217"/>
                <a:gd name="connsiteY286" fmla="*/ 4830886 h 6281670"/>
                <a:gd name="connsiteX287" fmla="*/ 8579567 w 8613217"/>
                <a:gd name="connsiteY287" fmla="*/ 4409580 h 6281670"/>
                <a:gd name="connsiteX288" fmla="*/ 8613217 w 8613217"/>
                <a:gd name="connsiteY288" fmla="*/ 4250076 h 6281670"/>
                <a:gd name="connsiteX289" fmla="*/ 8613217 w 8613217"/>
                <a:gd name="connsiteY289" fmla="*/ 4196235 h 6281670"/>
                <a:gd name="connsiteX290" fmla="*/ 8420062 w 8613217"/>
                <a:gd name="connsiteY290" fmla="*/ 4211041 h 6281670"/>
                <a:gd name="connsiteX291" fmla="*/ 4571776 w 8613217"/>
                <a:gd name="connsiteY291" fmla="*/ 915970 h 6281670"/>
                <a:gd name="connsiteX292" fmla="*/ 4583890 w 8613217"/>
                <a:gd name="connsiteY292" fmla="*/ 888377 h 6281670"/>
                <a:gd name="connsiteX293" fmla="*/ 4571776 w 8613217"/>
                <a:gd name="connsiteY293" fmla="*/ 915970 h 6281670"/>
                <a:gd name="connsiteX294" fmla="*/ 2362948 w 8613217"/>
                <a:gd name="connsiteY294" fmla="*/ 965100 h 6281670"/>
                <a:gd name="connsiteX295" fmla="*/ 2363621 w 8613217"/>
                <a:gd name="connsiteY295" fmla="*/ 962408 h 6281670"/>
                <a:gd name="connsiteX296" fmla="*/ 2368332 w 8613217"/>
                <a:gd name="connsiteY296" fmla="*/ 967119 h 6281670"/>
                <a:gd name="connsiteX297" fmla="*/ 2362948 w 8613217"/>
                <a:gd name="connsiteY297" fmla="*/ 965100 h 6281670"/>
                <a:gd name="connsiteX298" fmla="*/ 2435633 w 8613217"/>
                <a:gd name="connsiteY298" fmla="*/ 1055284 h 6281670"/>
                <a:gd name="connsiteX299" fmla="*/ 2426211 w 8613217"/>
                <a:gd name="connsiteY299" fmla="*/ 1053265 h 6281670"/>
                <a:gd name="connsiteX300" fmla="*/ 2370351 w 8613217"/>
                <a:gd name="connsiteY300" fmla="*/ 968465 h 6281670"/>
                <a:gd name="connsiteX301" fmla="*/ 2432268 w 8613217"/>
                <a:gd name="connsiteY301" fmla="*/ 1045862 h 6281670"/>
                <a:gd name="connsiteX302" fmla="*/ 2435633 w 8613217"/>
                <a:gd name="connsiteY302" fmla="*/ 1055284 h 6281670"/>
                <a:gd name="connsiteX303" fmla="*/ 695895 w 8613217"/>
                <a:gd name="connsiteY303" fmla="*/ 1016922 h 6281670"/>
                <a:gd name="connsiteX304" fmla="*/ 692530 w 8613217"/>
                <a:gd name="connsiteY304" fmla="*/ 1005481 h 6281670"/>
                <a:gd name="connsiteX305" fmla="*/ 695895 w 8613217"/>
                <a:gd name="connsiteY305" fmla="*/ 1016922 h 6281670"/>
                <a:gd name="connsiteX306" fmla="*/ 4511205 w 8613217"/>
                <a:gd name="connsiteY306" fmla="*/ 6014042 h 6281670"/>
                <a:gd name="connsiteX307" fmla="*/ 4537452 w 8613217"/>
                <a:gd name="connsiteY307" fmla="*/ 5944049 h 6281670"/>
                <a:gd name="connsiteX308" fmla="*/ 4511205 w 8613217"/>
                <a:gd name="connsiteY308" fmla="*/ 6014042 h 6281670"/>
                <a:gd name="connsiteX309" fmla="*/ 4750797 w 8613217"/>
                <a:gd name="connsiteY309" fmla="*/ 5917128 h 6281670"/>
                <a:gd name="connsiteX310" fmla="*/ 4741375 w 8613217"/>
                <a:gd name="connsiteY310" fmla="*/ 5939338 h 6281670"/>
                <a:gd name="connsiteX311" fmla="*/ 4732626 w 8613217"/>
                <a:gd name="connsiteY311" fmla="*/ 5935300 h 6281670"/>
                <a:gd name="connsiteX312" fmla="*/ 4727915 w 8613217"/>
                <a:gd name="connsiteY312" fmla="*/ 5907706 h 6281670"/>
                <a:gd name="connsiteX313" fmla="*/ 4750797 w 8613217"/>
                <a:gd name="connsiteY313" fmla="*/ 5875402 h 6281670"/>
                <a:gd name="connsiteX314" fmla="*/ 4750797 w 8613217"/>
                <a:gd name="connsiteY314" fmla="*/ 5917128 h 6281670"/>
                <a:gd name="connsiteX315" fmla="*/ 4875978 w 8613217"/>
                <a:gd name="connsiteY315" fmla="*/ 5457461 h 6281670"/>
                <a:gd name="connsiteX316" fmla="*/ 4616868 w 8613217"/>
                <a:gd name="connsiteY316" fmla="*/ 5877421 h 6281670"/>
                <a:gd name="connsiteX317" fmla="*/ 4562354 w 8613217"/>
                <a:gd name="connsiteY317" fmla="*/ 5884824 h 6281670"/>
                <a:gd name="connsiteX318" fmla="*/ 4880015 w 8613217"/>
                <a:gd name="connsiteY318" fmla="*/ 5419772 h 6281670"/>
                <a:gd name="connsiteX319" fmla="*/ 4875978 w 8613217"/>
                <a:gd name="connsiteY319" fmla="*/ 5457461 h 6281670"/>
                <a:gd name="connsiteX320" fmla="*/ 5020675 w 8613217"/>
                <a:gd name="connsiteY320" fmla="*/ 5141145 h 6281670"/>
                <a:gd name="connsiteX321" fmla="*/ 4989717 w 8613217"/>
                <a:gd name="connsiteY321" fmla="*/ 5179506 h 6281670"/>
                <a:gd name="connsiteX322" fmla="*/ 4445922 w 8613217"/>
                <a:gd name="connsiteY322" fmla="*/ 5878767 h 6281670"/>
                <a:gd name="connsiteX323" fmla="*/ 4415637 w 8613217"/>
                <a:gd name="connsiteY323" fmla="*/ 5953471 h 6281670"/>
                <a:gd name="connsiteX324" fmla="*/ 4357085 w 8613217"/>
                <a:gd name="connsiteY324" fmla="*/ 6075286 h 6281670"/>
                <a:gd name="connsiteX325" fmla="*/ 4338240 w 8613217"/>
                <a:gd name="connsiteY325" fmla="*/ 6125762 h 6281670"/>
                <a:gd name="connsiteX326" fmla="*/ 4322761 w 8613217"/>
                <a:gd name="connsiteY326" fmla="*/ 6080671 h 6281670"/>
                <a:gd name="connsiteX327" fmla="*/ 4306609 w 8613217"/>
                <a:gd name="connsiteY327" fmla="*/ 6061826 h 6281670"/>
                <a:gd name="connsiteX328" fmla="*/ 4295168 w 8613217"/>
                <a:gd name="connsiteY328" fmla="*/ 6082689 h 6281670"/>
                <a:gd name="connsiteX329" fmla="*/ 4292475 w 8613217"/>
                <a:gd name="connsiteY329" fmla="*/ 6112302 h 6281670"/>
                <a:gd name="connsiteX330" fmla="*/ 4277669 w 8613217"/>
                <a:gd name="connsiteY330" fmla="*/ 6097496 h 6281670"/>
                <a:gd name="connsiteX331" fmla="*/ 4183447 w 8613217"/>
                <a:gd name="connsiteY331" fmla="*/ 5282478 h 6281670"/>
                <a:gd name="connsiteX332" fmla="*/ 4412945 w 8613217"/>
                <a:gd name="connsiteY332" fmla="*/ 4743394 h 6281670"/>
                <a:gd name="connsiteX333" fmla="*/ 5036828 w 8613217"/>
                <a:gd name="connsiteY333" fmla="*/ 3935106 h 6281670"/>
                <a:gd name="connsiteX334" fmla="*/ 5054999 w 8613217"/>
                <a:gd name="connsiteY334" fmla="*/ 3966064 h 6281670"/>
                <a:gd name="connsiteX335" fmla="*/ 5020675 w 8613217"/>
                <a:gd name="connsiteY33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635518 w 8613217"/>
                <a:gd name="connsiteY209" fmla="*/ 3164506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282324 w 8613217"/>
                <a:gd name="connsiteY210" fmla="*/ 3670118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553150 w 8613217"/>
                <a:gd name="connsiteY208" fmla="*/ 3130187 h 6281670"/>
                <a:gd name="connsiteX209" fmla="*/ 3282324 w 8613217"/>
                <a:gd name="connsiteY209" fmla="*/ 3670118 h 6281670"/>
                <a:gd name="connsiteX210" fmla="*/ 3580428 w 8613217"/>
                <a:gd name="connsiteY210" fmla="*/ 4087880 h 6281670"/>
                <a:gd name="connsiteX211" fmla="*/ 3776274 w 8613217"/>
                <a:gd name="connsiteY211" fmla="*/ 4626290 h 6281670"/>
                <a:gd name="connsiteX212" fmla="*/ 3813963 w 8613217"/>
                <a:gd name="connsiteY212" fmla="*/ 4802619 h 6281670"/>
                <a:gd name="connsiteX213" fmla="*/ 3811944 w 8613217"/>
                <a:gd name="connsiteY213" fmla="*/ 5407658 h 6281670"/>
                <a:gd name="connsiteX214" fmla="*/ 3881265 w 8613217"/>
                <a:gd name="connsiteY214" fmla="*/ 5874056 h 6281670"/>
                <a:gd name="connsiteX215" fmla="*/ 3879919 w 8613217"/>
                <a:gd name="connsiteY215" fmla="*/ 5898957 h 6281670"/>
                <a:gd name="connsiteX216" fmla="*/ 3757430 w 8613217"/>
                <a:gd name="connsiteY216" fmla="*/ 5946068 h 6281670"/>
                <a:gd name="connsiteX217" fmla="*/ 3743970 w 8613217"/>
                <a:gd name="connsiteY217" fmla="*/ 6053750 h 6281670"/>
                <a:gd name="connsiteX218" fmla="*/ 3803195 w 8613217"/>
                <a:gd name="connsiteY218" fmla="*/ 6092112 h 6281670"/>
                <a:gd name="connsiteX219" fmla="*/ 3896071 w 8613217"/>
                <a:gd name="connsiteY219" fmla="*/ 6023464 h 6281670"/>
                <a:gd name="connsiteX220" fmla="*/ 3920972 w 8613217"/>
                <a:gd name="connsiteY220" fmla="*/ 5996544 h 6281670"/>
                <a:gd name="connsiteX221" fmla="*/ 3918953 w 8613217"/>
                <a:gd name="connsiteY221" fmla="*/ 6053077 h 6281670"/>
                <a:gd name="connsiteX222" fmla="*/ 3931741 w 8613217"/>
                <a:gd name="connsiteY222" fmla="*/ 6077978 h 6281670"/>
                <a:gd name="connsiteX223" fmla="*/ 3951931 w 8613217"/>
                <a:gd name="connsiteY223" fmla="*/ 6055769 h 6281670"/>
                <a:gd name="connsiteX224" fmla="*/ 3972121 w 8613217"/>
                <a:gd name="connsiteY224" fmla="*/ 5988468 h 6281670"/>
                <a:gd name="connsiteX225" fmla="*/ 3994331 w 8613217"/>
                <a:gd name="connsiteY225" fmla="*/ 5968277 h 6281670"/>
                <a:gd name="connsiteX226" fmla="*/ 4005099 w 8613217"/>
                <a:gd name="connsiteY226" fmla="*/ 5995198 h 6281670"/>
                <a:gd name="connsiteX227" fmla="*/ 4071054 w 8613217"/>
                <a:gd name="connsiteY227" fmla="*/ 6040290 h 6281670"/>
                <a:gd name="connsiteX228" fmla="*/ 4100667 w 8613217"/>
                <a:gd name="connsiteY228" fmla="*/ 6026829 h 6281670"/>
                <a:gd name="connsiteX229" fmla="*/ 4110089 w 8613217"/>
                <a:gd name="connsiteY229" fmla="*/ 5993179 h 6281670"/>
                <a:gd name="connsiteX230" fmla="*/ 4124895 w 8613217"/>
                <a:gd name="connsiteY230" fmla="*/ 6032214 h 6281670"/>
                <a:gd name="connsiteX231" fmla="*/ 4117492 w 8613217"/>
                <a:gd name="connsiteY231" fmla="*/ 6106918 h 6281670"/>
                <a:gd name="connsiteX232" fmla="*/ 4080476 w 8613217"/>
                <a:gd name="connsiteY232" fmla="*/ 6141242 h 6281670"/>
                <a:gd name="connsiteX233" fmla="*/ 4176717 w 8613217"/>
                <a:gd name="connsiteY233" fmla="*/ 6189025 h 6281670"/>
                <a:gd name="connsiteX234" fmla="*/ 4170660 w 8613217"/>
                <a:gd name="connsiteY234" fmla="*/ 6271133 h 6281670"/>
                <a:gd name="connsiteX235" fmla="*/ 4195562 w 8613217"/>
                <a:gd name="connsiteY235" fmla="*/ 6277863 h 6281670"/>
                <a:gd name="connsiteX236" fmla="*/ 4261517 w 8613217"/>
                <a:gd name="connsiteY236" fmla="*/ 6267768 h 6281670"/>
                <a:gd name="connsiteX237" fmla="*/ 4289784 w 8613217"/>
                <a:gd name="connsiteY237" fmla="*/ 6247578 h 6281670"/>
                <a:gd name="connsiteX238" fmla="*/ 4295840 w 8613217"/>
                <a:gd name="connsiteY238" fmla="*/ 6204505 h 6281670"/>
                <a:gd name="connsiteX239" fmla="*/ 4305936 w 8613217"/>
                <a:gd name="connsiteY239" fmla="*/ 6182969 h 6281670"/>
                <a:gd name="connsiteX240" fmla="*/ 4324107 w 8613217"/>
                <a:gd name="connsiteY240" fmla="*/ 6199794 h 6281670"/>
                <a:gd name="connsiteX241" fmla="*/ 4336894 w 8613217"/>
                <a:gd name="connsiteY241" fmla="*/ 6230752 h 6281670"/>
                <a:gd name="connsiteX242" fmla="*/ 4342951 w 8613217"/>
                <a:gd name="connsiteY242" fmla="*/ 6226714 h 6281670"/>
                <a:gd name="connsiteX243" fmla="*/ 4369872 w 8613217"/>
                <a:gd name="connsiteY243" fmla="*/ 6185660 h 6281670"/>
                <a:gd name="connsiteX244" fmla="*/ 4382659 w 8613217"/>
                <a:gd name="connsiteY244" fmla="*/ 6234791 h 6281670"/>
                <a:gd name="connsiteX245" fmla="*/ 4406888 w 8613217"/>
                <a:gd name="connsiteY245" fmla="*/ 6265749 h 6281670"/>
                <a:gd name="connsiteX246" fmla="*/ 4484284 w 8613217"/>
                <a:gd name="connsiteY246" fmla="*/ 6275171 h 6281670"/>
                <a:gd name="connsiteX247" fmla="*/ 4499090 w 8613217"/>
                <a:gd name="connsiteY247" fmla="*/ 6272479 h 6281670"/>
                <a:gd name="connsiteX248" fmla="*/ 4512551 w 8613217"/>
                <a:gd name="connsiteY248" fmla="*/ 6181622 h 6281670"/>
                <a:gd name="connsiteX249" fmla="*/ 4572449 w 8613217"/>
                <a:gd name="connsiteY249" fmla="*/ 6153356 h 6281670"/>
                <a:gd name="connsiteX250" fmla="*/ 4575814 w 8613217"/>
                <a:gd name="connsiteY250" fmla="*/ 6127781 h 6281670"/>
                <a:gd name="connsiteX251" fmla="*/ 4538125 w 8613217"/>
                <a:gd name="connsiteY251" fmla="*/ 6076633 h 6281670"/>
                <a:gd name="connsiteX252" fmla="*/ 4536779 w 8613217"/>
                <a:gd name="connsiteY252" fmla="*/ 6042309 h 6281670"/>
                <a:gd name="connsiteX253" fmla="*/ 4573122 w 8613217"/>
                <a:gd name="connsiteY253" fmla="*/ 6032214 h 6281670"/>
                <a:gd name="connsiteX254" fmla="*/ 4637731 w 8613217"/>
                <a:gd name="connsiteY254" fmla="*/ 6051058 h 6281670"/>
                <a:gd name="connsiteX255" fmla="*/ 4665997 w 8613217"/>
                <a:gd name="connsiteY255" fmla="*/ 6029522 h 6281670"/>
                <a:gd name="connsiteX256" fmla="*/ 4665997 w 8613217"/>
                <a:gd name="connsiteY256" fmla="*/ 5985776 h 6281670"/>
                <a:gd name="connsiteX257" fmla="*/ 4681477 w 8613217"/>
                <a:gd name="connsiteY257" fmla="*/ 5966931 h 6281670"/>
                <a:gd name="connsiteX258" fmla="*/ 4701667 w 8613217"/>
                <a:gd name="connsiteY258" fmla="*/ 5981065 h 6281670"/>
                <a:gd name="connsiteX259" fmla="*/ 4724550 w 8613217"/>
                <a:gd name="connsiteY259" fmla="*/ 6054423 h 6281670"/>
                <a:gd name="connsiteX260" fmla="*/ 4743394 w 8613217"/>
                <a:gd name="connsiteY260" fmla="*/ 6073268 h 6281670"/>
                <a:gd name="connsiteX261" fmla="*/ 4752143 w 8613217"/>
                <a:gd name="connsiteY261" fmla="*/ 6050385 h 6281670"/>
                <a:gd name="connsiteX262" fmla="*/ 4752143 w 8613217"/>
                <a:gd name="connsiteY262" fmla="*/ 5996544 h 6281670"/>
                <a:gd name="connsiteX263" fmla="*/ 4800600 w 8613217"/>
                <a:gd name="connsiteY263" fmla="*/ 6046347 h 6281670"/>
                <a:gd name="connsiteX264" fmla="*/ 4859825 w 8613217"/>
                <a:gd name="connsiteY264" fmla="*/ 6088747 h 6281670"/>
                <a:gd name="connsiteX265" fmla="*/ 4932511 w 8613217"/>
                <a:gd name="connsiteY265" fmla="*/ 6036252 h 6281670"/>
                <a:gd name="connsiteX266" fmla="*/ 4919050 w 8613217"/>
                <a:gd name="connsiteY266" fmla="*/ 5940011 h 6281670"/>
                <a:gd name="connsiteX267" fmla="*/ 4830213 w 8613217"/>
                <a:gd name="connsiteY267" fmla="*/ 5933281 h 6281670"/>
                <a:gd name="connsiteX268" fmla="*/ 4779064 w 8613217"/>
                <a:gd name="connsiteY268" fmla="*/ 5876074 h 6281670"/>
                <a:gd name="connsiteX269" fmla="*/ 4778391 w 8613217"/>
                <a:gd name="connsiteY269" fmla="*/ 5829637 h 6281670"/>
                <a:gd name="connsiteX270" fmla="*/ 5091342 w 8613217"/>
                <a:gd name="connsiteY270" fmla="*/ 5236712 h 6281670"/>
                <a:gd name="connsiteX271" fmla="*/ 5116243 w 8613217"/>
                <a:gd name="connsiteY271" fmla="*/ 5202389 h 6281670"/>
                <a:gd name="connsiteX272" fmla="*/ 5269690 w 8613217"/>
                <a:gd name="connsiteY272" fmla="*/ 5086631 h 6281670"/>
                <a:gd name="connsiteX273" fmla="*/ 5744837 w 8613217"/>
                <a:gd name="connsiteY273" fmla="*/ 4795889 h 6281670"/>
                <a:gd name="connsiteX274" fmla="*/ 5814830 w 8613217"/>
                <a:gd name="connsiteY274" fmla="*/ 4775699 h 6281670"/>
                <a:gd name="connsiteX275" fmla="*/ 6103553 w 8613217"/>
                <a:gd name="connsiteY275" fmla="*/ 4765603 h 6281670"/>
                <a:gd name="connsiteX276" fmla="*/ 7086824 w 8613217"/>
                <a:gd name="connsiteY276" fmla="*/ 4811369 h 6281670"/>
                <a:gd name="connsiteX277" fmla="*/ 7489959 w 8613217"/>
                <a:gd name="connsiteY277" fmla="*/ 4805311 h 6281670"/>
                <a:gd name="connsiteX278" fmla="*/ 7516880 w 8613217"/>
                <a:gd name="connsiteY278" fmla="*/ 4801946 h 6281670"/>
                <a:gd name="connsiteX279" fmla="*/ 7536397 w 8613217"/>
                <a:gd name="connsiteY279" fmla="*/ 4800600 h 6281670"/>
                <a:gd name="connsiteX280" fmla="*/ 7619850 w 8613217"/>
                <a:gd name="connsiteY280" fmla="*/ 4791178 h 6281670"/>
                <a:gd name="connsiteX281" fmla="*/ 7661577 w 8613217"/>
                <a:gd name="connsiteY281" fmla="*/ 4813388 h 6281670"/>
                <a:gd name="connsiteX282" fmla="*/ 7920014 w 8613217"/>
                <a:gd name="connsiteY282" fmla="*/ 5004523 h 6281670"/>
                <a:gd name="connsiteX283" fmla="*/ 8354780 w 8613217"/>
                <a:gd name="connsiteY283" fmla="*/ 4830886 h 6281670"/>
                <a:gd name="connsiteX284" fmla="*/ 8579567 w 8613217"/>
                <a:gd name="connsiteY284" fmla="*/ 4409580 h 6281670"/>
                <a:gd name="connsiteX285" fmla="*/ 8613217 w 8613217"/>
                <a:gd name="connsiteY285" fmla="*/ 4250076 h 6281670"/>
                <a:gd name="connsiteX286" fmla="*/ 8613217 w 8613217"/>
                <a:gd name="connsiteY286" fmla="*/ 4196235 h 6281670"/>
                <a:gd name="connsiteX287" fmla="*/ 8420062 w 8613217"/>
                <a:gd name="connsiteY287" fmla="*/ 4211041 h 6281670"/>
                <a:gd name="connsiteX288" fmla="*/ 4571776 w 8613217"/>
                <a:gd name="connsiteY288" fmla="*/ 915970 h 6281670"/>
                <a:gd name="connsiteX289" fmla="*/ 4583890 w 8613217"/>
                <a:gd name="connsiteY289" fmla="*/ 888377 h 6281670"/>
                <a:gd name="connsiteX290" fmla="*/ 4571776 w 8613217"/>
                <a:gd name="connsiteY290" fmla="*/ 915970 h 6281670"/>
                <a:gd name="connsiteX291" fmla="*/ 2362948 w 8613217"/>
                <a:gd name="connsiteY291" fmla="*/ 965100 h 6281670"/>
                <a:gd name="connsiteX292" fmla="*/ 2363621 w 8613217"/>
                <a:gd name="connsiteY292" fmla="*/ 962408 h 6281670"/>
                <a:gd name="connsiteX293" fmla="*/ 2368332 w 8613217"/>
                <a:gd name="connsiteY293" fmla="*/ 967119 h 6281670"/>
                <a:gd name="connsiteX294" fmla="*/ 2362948 w 8613217"/>
                <a:gd name="connsiteY294" fmla="*/ 965100 h 6281670"/>
                <a:gd name="connsiteX295" fmla="*/ 2435633 w 8613217"/>
                <a:gd name="connsiteY295" fmla="*/ 1055284 h 6281670"/>
                <a:gd name="connsiteX296" fmla="*/ 2426211 w 8613217"/>
                <a:gd name="connsiteY296" fmla="*/ 1053265 h 6281670"/>
                <a:gd name="connsiteX297" fmla="*/ 2370351 w 8613217"/>
                <a:gd name="connsiteY297" fmla="*/ 968465 h 6281670"/>
                <a:gd name="connsiteX298" fmla="*/ 2432268 w 8613217"/>
                <a:gd name="connsiteY298" fmla="*/ 1045862 h 6281670"/>
                <a:gd name="connsiteX299" fmla="*/ 2435633 w 8613217"/>
                <a:gd name="connsiteY299" fmla="*/ 1055284 h 6281670"/>
                <a:gd name="connsiteX300" fmla="*/ 695895 w 8613217"/>
                <a:gd name="connsiteY300" fmla="*/ 1016922 h 6281670"/>
                <a:gd name="connsiteX301" fmla="*/ 692530 w 8613217"/>
                <a:gd name="connsiteY301" fmla="*/ 1005481 h 6281670"/>
                <a:gd name="connsiteX302" fmla="*/ 695895 w 8613217"/>
                <a:gd name="connsiteY302" fmla="*/ 1016922 h 6281670"/>
                <a:gd name="connsiteX303" fmla="*/ 4511205 w 8613217"/>
                <a:gd name="connsiteY303" fmla="*/ 6014042 h 6281670"/>
                <a:gd name="connsiteX304" fmla="*/ 4537452 w 8613217"/>
                <a:gd name="connsiteY304" fmla="*/ 5944049 h 6281670"/>
                <a:gd name="connsiteX305" fmla="*/ 4511205 w 8613217"/>
                <a:gd name="connsiteY305" fmla="*/ 6014042 h 6281670"/>
                <a:gd name="connsiteX306" fmla="*/ 4750797 w 8613217"/>
                <a:gd name="connsiteY306" fmla="*/ 5917128 h 6281670"/>
                <a:gd name="connsiteX307" fmla="*/ 4741375 w 8613217"/>
                <a:gd name="connsiteY307" fmla="*/ 5939338 h 6281670"/>
                <a:gd name="connsiteX308" fmla="*/ 4732626 w 8613217"/>
                <a:gd name="connsiteY308" fmla="*/ 5935300 h 6281670"/>
                <a:gd name="connsiteX309" fmla="*/ 4727915 w 8613217"/>
                <a:gd name="connsiteY309" fmla="*/ 5907706 h 6281670"/>
                <a:gd name="connsiteX310" fmla="*/ 4750797 w 8613217"/>
                <a:gd name="connsiteY310" fmla="*/ 5875402 h 6281670"/>
                <a:gd name="connsiteX311" fmla="*/ 4750797 w 8613217"/>
                <a:gd name="connsiteY311" fmla="*/ 5917128 h 6281670"/>
                <a:gd name="connsiteX312" fmla="*/ 4875978 w 8613217"/>
                <a:gd name="connsiteY312" fmla="*/ 5457461 h 6281670"/>
                <a:gd name="connsiteX313" fmla="*/ 4616868 w 8613217"/>
                <a:gd name="connsiteY313" fmla="*/ 5877421 h 6281670"/>
                <a:gd name="connsiteX314" fmla="*/ 4562354 w 8613217"/>
                <a:gd name="connsiteY314" fmla="*/ 5884824 h 6281670"/>
                <a:gd name="connsiteX315" fmla="*/ 4880015 w 8613217"/>
                <a:gd name="connsiteY315" fmla="*/ 5419772 h 6281670"/>
                <a:gd name="connsiteX316" fmla="*/ 4875978 w 8613217"/>
                <a:gd name="connsiteY316" fmla="*/ 5457461 h 6281670"/>
                <a:gd name="connsiteX317" fmla="*/ 5020675 w 8613217"/>
                <a:gd name="connsiteY317" fmla="*/ 5141145 h 6281670"/>
                <a:gd name="connsiteX318" fmla="*/ 4989717 w 8613217"/>
                <a:gd name="connsiteY318" fmla="*/ 5179506 h 6281670"/>
                <a:gd name="connsiteX319" fmla="*/ 4445922 w 8613217"/>
                <a:gd name="connsiteY319" fmla="*/ 5878767 h 6281670"/>
                <a:gd name="connsiteX320" fmla="*/ 4415637 w 8613217"/>
                <a:gd name="connsiteY320" fmla="*/ 5953471 h 6281670"/>
                <a:gd name="connsiteX321" fmla="*/ 4357085 w 8613217"/>
                <a:gd name="connsiteY321" fmla="*/ 6075286 h 6281670"/>
                <a:gd name="connsiteX322" fmla="*/ 4338240 w 8613217"/>
                <a:gd name="connsiteY322" fmla="*/ 6125762 h 6281670"/>
                <a:gd name="connsiteX323" fmla="*/ 4322761 w 8613217"/>
                <a:gd name="connsiteY323" fmla="*/ 6080671 h 6281670"/>
                <a:gd name="connsiteX324" fmla="*/ 4306609 w 8613217"/>
                <a:gd name="connsiteY324" fmla="*/ 6061826 h 6281670"/>
                <a:gd name="connsiteX325" fmla="*/ 4295168 w 8613217"/>
                <a:gd name="connsiteY325" fmla="*/ 6082689 h 6281670"/>
                <a:gd name="connsiteX326" fmla="*/ 4292475 w 8613217"/>
                <a:gd name="connsiteY326" fmla="*/ 6112302 h 6281670"/>
                <a:gd name="connsiteX327" fmla="*/ 4277669 w 8613217"/>
                <a:gd name="connsiteY327" fmla="*/ 6097496 h 6281670"/>
                <a:gd name="connsiteX328" fmla="*/ 4183447 w 8613217"/>
                <a:gd name="connsiteY328" fmla="*/ 5282478 h 6281670"/>
                <a:gd name="connsiteX329" fmla="*/ 4412945 w 8613217"/>
                <a:gd name="connsiteY329" fmla="*/ 4743394 h 6281670"/>
                <a:gd name="connsiteX330" fmla="*/ 5036828 w 8613217"/>
                <a:gd name="connsiteY330" fmla="*/ 3935106 h 6281670"/>
                <a:gd name="connsiteX331" fmla="*/ 5054999 w 8613217"/>
                <a:gd name="connsiteY331" fmla="*/ 3966064 h 6281670"/>
                <a:gd name="connsiteX332" fmla="*/ 5020675 w 8613217"/>
                <a:gd name="connsiteY33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40738 w 8613217"/>
                <a:gd name="connsiteY184" fmla="*/ 2972025 h 6281670"/>
                <a:gd name="connsiteX185" fmla="*/ 2266034 w 8613217"/>
                <a:gd name="connsiteY185" fmla="*/ 2967313 h 6281670"/>
                <a:gd name="connsiteX186" fmla="*/ 1817807 w 8613217"/>
                <a:gd name="connsiteY186" fmla="*/ 3025866 h 6281670"/>
                <a:gd name="connsiteX187" fmla="*/ 1007500 w 8613217"/>
                <a:gd name="connsiteY187" fmla="*/ 3309877 h 6281670"/>
                <a:gd name="connsiteX188" fmla="*/ 960389 w 8613217"/>
                <a:gd name="connsiteY188" fmla="*/ 3293725 h 6281670"/>
                <a:gd name="connsiteX189" fmla="*/ 446207 w 8613217"/>
                <a:gd name="connsiteY189" fmla="*/ 3134221 h 6281670"/>
                <a:gd name="connsiteX190" fmla="*/ 217383 w 8613217"/>
                <a:gd name="connsiteY190" fmla="*/ 3227096 h 6281670"/>
                <a:gd name="connsiteX191" fmla="*/ 0 w 8613217"/>
                <a:gd name="connsiteY191" fmla="*/ 3236518 h 6281670"/>
                <a:gd name="connsiteX192" fmla="*/ 0 w 8613217"/>
                <a:gd name="connsiteY192" fmla="*/ 3330740 h 6281670"/>
                <a:gd name="connsiteX193" fmla="*/ 9422 w 8613217"/>
                <a:gd name="connsiteY193" fmla="*/ 3346892 h 6281670"/>
                <a:gd name="connsiteX194" fmla="*/ 255072 w 8613217"/>
                <a:gd name="connsiteY194" fmla="*/ 3717723 h 6281670"/>
                <a:gd name="connsiteX195" fmla="*/ 747044 w 8613217"/>
                <a:gd name="connsiteY195" fmla="*/ 3826078 h 6281670"/>
                <a:gd name="connsiteX196" fmla="*/ 1016249 w 8613217"/>
                <a:gd name="connsiteY196" fmla="*/ 3490244 h 6281670"/>
                <a:gd name="connsiteX197" fmla="*/ 981253 w 8613217"/>
                <a:gd name="connsiteY197" fmla="*/ 3461305 h 6281670"/>
                <a:gd name="connsiteX198" fmla="*/ 563312 w 8613217"/>
                <a:gd name="connsiteY198" fmla="*/ 3490917 h 6281670"/>
                <a:gd name="connsiteX199" fmla="*/ 390347 w 8613217"/>
                <a:gd name="connsiteY199" fmla="*/ 3460632 h 6281670"/>
                <a:gd name="connsiteX200" fmla="*/ 489953 w 8613217"/>
                <a:gd name="connsiteY200" fmla="*/ 3463997 h 6281670"/>
                <a:gd name="connsiteX201" fmla="*/ 903183 w 8613217"/>
                <a:gd name="connsiteY201" fmla="*/ 3408137 h 6281670"/>
                <a:gd name="connsiteX202" fmla="*/ 1043170 w 8613217"/>
                <a:gd name="connsiteY202" fmla="*/ 3372467 h 6281670"/>
                <a:gd name="connsiteX203" fmla="*/ 1508895 w 8613217"/>
                <a:gd name="connsiteY203" fmla="*/ 3218347 h 6281670"/>
                <a:gd name="connsiteX204" fmla="*/ 1912029 w 8613217"/>
                <a:gd name="connsiteY204" fmla="*/ 3101243 h 6281670"/>
                <a:gd name="connsiteX205" fmla="*/ 1912029 w 8613217"/>
                <a:gd name="connsiteY205" fmla="*/ 3101243 h 6281670"/>
                <a:gd name="connsiteX206" fmla="*/ 2113933 w 8613217"/>
                <a:gd name="connsiteY206" fmla="*/ 3072976 h 6281670"/>
                <a:gd name="connsiteX207" fmla="*/ 2553150 w 8613217"/>
                <a:gd name="connsiteY207" fmla="*/ 3130187 h 6281670"/>
                <a:gd name="connsiteX208" fmla="*/ 3282324 w 8613217"/>
                <a:gd name="connsiteY208" fmla="*/ 3670118 h 6281670"/>
                <a:gd name="connsiteX209" fmla="*/ 3580428 w 8613217"/>
                <a:gd name="connsiteY209" fmla="*/ 4087880 h 6281670"/>
                <a:gd name="connsiteX210" fmla="*/ 3776274 w 8613217"/>
                <a:gd name="connsiteY210" fmla="*/ 4626290 h 6281670"/>
                <a:gd name="connsiteX211" fmla="*/ 3813963 w 8613217"/>
                <a:gd name="connsiteY211" fmla="*/ 4802619 h 6281670"/>
                <a:gd name="connsiteX212" fmla="*/ 3811944 w 8613217"/>
                <a:gd name="connsiteY212" fmla="*/ 5407658 h 6281670"/>
                <a:gd name="connsiteX213" fmla="*/ 3881265 w 8613217"/>
                <a:gd name="connsiteY213" fmla="*/ 5874056 h 6281670"/>
                <a:gd name="connsiteX214" fmla="*/ 3879919 w 8613217"/>
                <a:gd name="connsiteY214" fmla="*/ 5898957 h 6281670"/>
                <a:gd name="connsiteX215" fmla="*/ 3757430 w 8613217"/>
                <a:gd name="connsiteY215" fmla="*/ 5946068 h 6281670"/>
                <a:gd name="connsiteX216" fmla="*/ 3743970 w 8613217"/>
                <a:gd name="connsiteY216" fmla="*/ 6053750 h 6281670"/>
                <a:gd name="connsiteX217" fmla="*/ 3803195 w 8613217"/>
                <a:gd name="connsiteY217" fmla="*/ 6092112 h 6281670"/>
                <a:gd name="connsiteX218" fmla="*/ 3896071 w 8613217"/>
                <a:gd name="connsiteY218" fmla="*/ 6023464 h 6281670"/>
                <a:gd name="connsiteX219" fmla="*/ 3920972 w 8613217"/>
                <a:gd name="connsiteY219" fmla="*/ 5996544 h 6281670"/>
                <a:gd name="connsiteX220" fmla="*/ 3918953 w 8613217"/>
                <a:gd name="connsiteY220" fmla="*/ 6053077 h 6281670"/>
                <a:gd name="connsiteX221" fmla="*/ 3931741 w 8613217"/>
                <a:gd name="connsiteY221" fmla="*/ 6077978 h 6281670"/>
                <a:gd name="connsiteX222" fmla="*/ 3951931 w 8613217"/>
                <a:gd name="connsiteY222" fmla="*/ 6055769 h 6281670"/>
                <a:gd name="connsiteX223" fmla="*/ 3972121 w 8613217"/>
                <a:gd name="connsiteY223" fmla="*/ 5988468 h 6281670"/>
                <a:gd name="connsiteX224" fmla="*/ 3994331 w 8613217"/>
                <a:gd name="connsiteY224" fmla="*/ 5968277 h 6281670"/>
                <a:gd name="connsiteX225" fmla="*/ 4005099 w 8613217"/>
                <a:gd name="connsiteY225" fmla="*/ 5995198 h 6281670"/>
                <a:gd name="connsiteX226" fmla="*/ 4071054 w 8613217"/>
                <a:gd name="connsiteY226" fmla="*/ 6040290 h 6281670"/>
                <a:gd name="connsiteX227" fmla="*/ 4100667 w 8613217"/>
                <a:gd name="connsiteY227" fmla="*/ 6026829 h 6281670"/>
                <a:gd name="connsiteX228" fmla="*/ 4110089 w 8613217"/>
                <a:gd name="connsiteY228" fmla="*/ 5993179 h 6281670"/>
                <a:gd name="connsiteX229" fmla="*/ 4124895 w 8613217"/>
                <a:gd name="connsiteY229" fmla="*/ 6032214 h 6281670"/>
                <a:gd name="connsiteX230" fmla="*/ 4117492 w 8613217"/>
                <a:gd name="connsiteY230" fmla="*/ 6106918 h 6281670"/>
                <a:gd name="connsiteX231" fmla="*/ 4080476 w 8613217"/>
                <a:gd name="connsiteY231" fmla="*/ 6141242 h 6281670"/>
                <a:gd name="connsiteX232" fmla="*/ 4176717 w 8613217"/>
                <a:gd name="connsiteY232" fmla="*/ 6189025 h 6281670"/>
                <a:gd name="connsiteX233" fmla="*/ 4170660 w 8613217"/>
                <a:gd name="connsiteY233" fmla="*/ 6271133 h 6281670"/>
                <a:gd name="connsiteX234" fmla="*/ 4195562 w 8613217"/>
                <a:gd name="connsiteY234" fmla="*/ 6277863 h 6281670"/>
                <a:gd name="connsiteX235" fmla="*/ 4261517 w 8613217"/>
                <a:gd name="connsiteY235" fmla="*/ 6267768 h 6281670"/>
                <a:gd name="connsiteX236" fmla="*/ 4289784 w 8613217"/>
                <a:gd name="connsiteY236" fmla="*/ 6247578 h 6281670"/>
                <a:gd name="connsiteX237" fmla="*/ 4295840 w 8613217"/>
                <a:gd name="connsiteY237" fmla="*/ 6204505 h 6281670"/>
                <a:gd name="connsiteX238" fmla="*/ 4305936 w 8613217"/>
                <a:gd name="connsiteY238" fmla="*/ 6182969 h 6281670"/>
                <a:gd name="connsiteX239" fmla="*/ 4324107 w 8613217"/>
                <a:gd name="connsiteY239" fmla="*/ 6199794 h 6281670"/>
                <a:gd name="connsiteX240" fmla="*/ 4336894 w 8613217"/>
                <a:gd name="connsiteY240" fmla="*/ 6230752 h 6281670"/>
                <a:gd name="connsiteX241" fmla="*/ 4342951 w 8613217"/>
                <a:gd name="connsiteY241" fmla="*/ 6226714 h 6281670"/>
                <a:gd name="connsiteX242" fmla="*/ 4369872 w 8613217"/>
                <a:gd name="connsiteY242" fmla="*/ 6185660 h 6281670"/>
                <a:gd name="connsiteX243" fmla="*/ 4382659 w 8613217"/>
                <a:gd name="connsiteY243" fmla="*/ 6234791 h 6281670"/>
                <a:gd name="connsiteX244" fmla="*/ 4406888 w 8613217"/>
                <a:gd name="connsiteY244" fmla="*/ 6265749 h 6281670"/>
                <a:gd name="connsiteX245" fmla="*/ 4484284 w 8613217"/>
                <a:gd name="connsiteY245" fmla="*/ 6275171 h 6281670"/>
                <a:gd name="connsiteX246" fmla="*/ 4499090 w 8613217"/>
                <a:gd name="connsiteY246" fmla="*/ 6272479 h 6281670"/>
                <a:gd name="connsiteX247" fmla="*/ 4512551 w 8613217"/>
                <a:gd name="connsiteY247" fmla="*/ 6181622 h 6281670"/>
                <a:gd name="connsiteX248" fmla="*/ 4572449 w 8613217"/>
                <a:gd name="connsiteY248" fmla="*/ 6153356 h 6281670"/>
                <a:gd name="connsiteX249" fmla="*/ 4575814 w 8613217"/>
                <a:gd name="connsiteY249" fmla="*/ 6127781 h 6281670"/>
                <a:gd name="connsiteX250" fmla="*/ 4538125 w 8613217"/>
                <a:gd name="connsiteY250" fmla="*/ 6076633 h 6281670"/>
                <a:gd name="connsiteX251" fmla="*/ 4536779 w 8613217"/>
                <a:gd name="connsiteY251" fmla="*/ 6042309 h 6281670"/>
                <a:gd name="connsiteX252" fmla="*/ 4573122 w 8613217"/>
                <a:gd name="connsiteY252" fmla="*/ 6032214 h 6281670"/>
                <a:gd name="connsiteX253" fmla="*/ 4637731 w 8613217"/>
                <a:gd name="connsiteY253" fmla="*/ 6051058 h 6281670"/>
                <a:gd name="connsiteX254" fmla="*/ 4665997 w 8613217"/>
                <a:gd name="connsiteY254" fmla="*/ 6029522 h 6281670"/>
                <a:gd name="connsiteX255" fmla="*/ 4665997 w 8613217"/>
                <a:gd name="connsiteY255" fmla="*/ 5985776 h 6281670"/>
                <a:gd name="connsiteX256" fmla="*/ 4681477 w 8613217"/>
                <a:gd name="connsiteY256" fmla="*/ 5966931 h 6281670"/>
                <a:gd name="connsiteX257" fmla="*/ 4701667 w 8613217"/>
                <a:gd name="connsiteY257" fmla="*/ 5981065 h 6281670"/>
                <a:gd name="connsiteX258" fmla="*/ 4724550 w 8613217"/>
                <a:gd name="connsiteY258" fmla="*/ 6054423 h 6281670"/>
                <a:gd name="connsiteX259" fmla="*/ 4743394 w 8613217"/>
                <a:gd name="connsiteY259" fmla="*/ 6073268 h 6281670"/>
                <a:gd name="connsiteX260" fmla="*/ 4752143 w 8613217"/>
                <a:gd name="connsiteY260" fmla="*/ 6050385 h 6281670"/>
                <a:gd name="connsiteX261" fmla="*/ 4752143 w 8613217"/>
                <a:gd name="connsiteY261" fmla="*/ 5996544 h 6281670"/>
                <a:gd name="connsiteX262" fmla="*/ 4800600 w 8613217"/>
                <a:gd name="connsiteY262" fmla="*/ 6046347 h 6281670"/>
                <a:gd name="connsiteX263" fmla="*/ 4859825 w 8613217"/>
                <a:gd name="connsiteY263" fmla="*/ 6088747 h 6281670"/>
                <a:gd name="connsiteX264" fmla="*/ 4932511 w 8613217"/>
                <a:gd name="connsiteY264" fmla="*/ 6036252 h 6281670"/>
                <a:gd name="connsiteX265" fmla="*/ 4919050 w 8613217"/>
                <a:gd name="connsiteY265" fmla="*/ 5940011 h 6281670"/>
                <a:gd name="connsiteX266" fmla="*/ 4830213 w 8613217"/>
                <a:gd name="connsiteY266" fmla="*/ 5933281 h 6281670"/>
                <a:gd name="connsiteX267" fmla="*/ 4779064 w 8613217"/>
                <a:gd name="connsiteY267" fmla="*/ 5876074 h 6281670"/>
                <a:gd name="connsiteX268" fmla="*/ 4778391 w 8613217"/>
                <a:gd name="connsiteY268" fmla="*/ 5829637 h 6281670"/>
                <a:gd name="connsiteX269" fmla="*/ 5091342 w 8613217"/>
                <a:gd name="connsiteY269" fmla="*/ 5236712 h 6281670"/>
                <a:gd name="connsiteX270" fmla="*/ 5116243 w 8613217"/>
                <a:gd name="connsiteY270" fmla="*/ 5202389 h 6281670"/>
                <a:gd name="connsiteX271" fmla="*/ 5269690 w 8613217"/>
                <a:gd name="connsiteY271" fmla="*/ 5086631 h 6281670"/>
                <a:gd name="connsiteX272" fmla="*/ 5744837 w 8613217"/>
                <a:gd name="connsiteY272" fmla="*/ 4795889 h 6281670"/>
                <a:gd name="connsiteX273" fmla="*/ 5814830 w 8613217"/>
                <a:gd name="connsiteY273" fmla="*/ 4775699 h 6281670"/>
                <a:gd name="connsiteX274" fmla="*/ 6103553 w 8613217"/>
                <a:gd name="connsiteY274" fmla="*/ 4765603 h 6281670"/>
                <a:gd name="connsiteX275" fmla="*/ 7086824 w 8613217"/>
                <a:gd name="connsiteY275" fmla="*/ 4811369 h 6281670"/>
                <a:gd name="connsiteX276" fmla="*/ 7489959 w 8613217"/>
                <a:gd name="connsiteY276" fmla="*/ 4805311 h 6281670"/>
                <a:gd name="connsiteX277" fmla="*/ 7516880 w 8613217"/>
                <a:gd name="connsiteY277" fmla="*/ 4801946 h 6281670"/>
                <a:gd name="connsiteX278" fmla="*/ 7536397 w 8613217"/>
                <a:gd name="connsiteY278" fmla="*/ 4800600 h 6281670"/>
                <a:gd name="connsiteX279" fmla="*/ 7619850 w 8613217"/>
                <a:gd name="connsiteY279" fmla="*/ 4791178 h 6281670"/>
                <a:gd name="connsiteX280" fmla="*/ 7661577 w 8613217"/>
                <a:gd name="connsiteY280" fmla="*/ 4813388 h 6281670"/>
                <a:gd name="connsiteX281" fmla="*/ 7920014 w 8613217"/>
                <a:gd name="connsiteY281" fmla="*/ 5004523 h 6281670"/>
                <a:gd name="connsiteX282" fmla="*/ 8354780 w 8613217"/>
                <a:gd name="connsiteY282" fmla="*/ 4830886 h 6281670"/>
                <a:gd name="connsiteX283" fmla="*/ 8579567 w 8613217"/>
                <a:gd name="connsiteY283" fmla="*/ 4409580 h 6281670"/>
                <a:gd name="connsiteX284" fmla="*/ 8613217 w 8613217"/>
                <a:gd name="connsiteY284" fmla="*/ 4250076 h 6281670"/>
                <a:gd name="connsiteX285" fmla="*/ 8613217 w 8613217"/>
                <a:gd name="connsiteY285" fmla="*/ 4196235 h 6281670"/>
                <a:gd name="connsiteX286" fmla="*/ 8420062 w 8613217"/>
                <a:gd name="connsiteY286" fmla="*/ 4211041 h 6281670"/>
                <a:gd name="connsiteX287" fmla="*/ 4571776 w 8613217"/>
                <a:gd name="connsiteY287" fmla="*/ 915970 h 6281670"/>
                <a:gd name="connsiteX288" fmla="*/ 4583890 w 8613217"/>
                <a:gd name="connsiteY288" fmla="*/ 888377 h 6281670"/>
                <a:gd name="connsiteX289" fmla="*/ 4571776 w 8613217"/>
                <a:gd name="connsiteY289" fmla="*/ 915970 h 6281670"/>
                <a:gd name="connsiteX290" fmla="*/ 2362948 w 8613217"/>
                <a:gd name="connsiteY290" fmla="*/ 965100 h 6281670"/>
                <a:gd name="connsiteX291" fmla="*/ 2363621 w 8613217"/>
                <a:gd name="connsiteY291" fmla="*/ 962408 h 6281670"/>
                <a:gd name="connsiteX292" fmla="*/ 2368332 w 8613217"/>
                <a:gd name="connsiteY292" fmla="*/ 967119 h 6281670"/>
                <a:gd name="connsiteX293" fmla="*/ 2362948 w 8613217"/>
                <a:gd name="connsiteY293" fmla="*/ 965100 h 6281670"/>
                <a:gd name="connsiteX294" fmla="*/ 2435633 w 8613217"/>
                <a:gd name="connsiteY294" fmla="*/ 1055284 h 6281670"/>
                <a:gd name="connsiteX295" fmla="*/ 2426211 w 8613217"/>
                <a:gd name="connsiteY295" fmla="*/ 1053265 h 6281670"/>
                <a:gd name="connsiteX296" fmla="*/ 2370351 w 8613217"/>
                <a:gd name="connsiteY296" fmla="*/ 968465 h 6281670"/>
                <a:gd name="connsiteX297" fmla="*/ 2432268 w 8613217"/>
                <a:gd name="connsiteY297" fmla="*/ 1045862 h 6281670"/>
                <a:gd name="connsiteX298" fmla="*/ 2435633 w 8613217"/>
                <a:gd name="connsiteY298" fmla="*/ 1055284 h 6281670"/>
                <a:gd name="connsiteX299" fmla="*/ 695895 w 8613217"/>
                <a:gd name="connsiteY299" fmla="*/ 1016922 h 6281670"/>
                <a:gd name="connsiteX300" fmla="*/ 692530 w 8613217"/>
                <a:gd name="connsiteY300" fmla="*/ 1005481 h 6281670"/>
                <a:gd name="connsiteX301" fmla="*/ 695895 w 8613217"/>
                <a:gd name="connsiteY301" fmla="*/ 1016922 h 6281670"/>
                <a:gd name="connsiteX302" fmla="*/ 4511205 w 8613217"/>
                <a:gd name="connsiteY302" fmla="*/ 6014042 h 6281670"/>
                <a:gd name="connsiteX303" fmla="*/ 4537452 w 8613217"/>
                <a:gd name="connsiteY303" fmla="*/ 5944049 h 6281670"/>
                <a:gd name="connsiteX304" fmla="*/ 4511205 w 8613217"/>
                <a:gd name="connsiteY304" fmla="*/ 6014042 h 6281670"/>
                <a:gd name="connsiteX305" fmla="*/ 4750797 w 8613217"/>
                <a:gd name="connsiteY305" fmla="*/ 5917128 h 6281670"/>
                <a:gd name="connsiteX306" fmla="*/ 4741375 w 8613217"/>
                <a:gd name="connsiteY306" fmla="*/ 5939338 h 6281670"/>
                <a:gd name="connsiteX307" fmla="*/ 4732626 w 8613217"/>
                <a:gd name="connsiteY307" fmla="*/ 5935300 h 6281670"/>
                <a:gd name="connsiteX308" fmla="*/ 4727915 w 8613217"/>
                <a:gd name="connsiteY308" fmla="*/ 5907706 h 6281670"/>
                <a:gd name="connsiteX309" fmla="*/ 4750797 w 8613217"/>
                <a:gd name="connsiteY309" fmla="*/ 5875402 h 6281670"/>
                <a:gd name="connsiteX310" fmla="*/ 4750797 w 8613217"/>
                <a:gd name="connsiteY310" fmla="*/ 5917128 h 6281670"/>
                <a:gd name="connsiteX311" fmla="*/ 4875978 w 8613217"/>
                <a:gd name="connsiteY311" fmla="*/ 5457461 h 6281670"/>
                <a:gd name="connsiteX312" fmla="*/ 4616868 w 8613217"/>
                <a:gd name="connsiteY312" fmla="*/ 5877421 h 6281670"/>
                <a:gd name="connsiteX313" fmla="*/ 4562354 w 8613217"/>
                <a:gd name="connsiteY313" fmla="*/ 5884824 h 6281670"/>
                <a:gd name="connsiteX314" fmla="*/ 4880015 w 8613217"/>
                <a:gd name="connsiteY314" fmla="*/ 5419772 h 6281670"/>
                <a:gd name="connsiteX315" fmla="*/ 4875978 w 8613217"/>
                <a:gd name="connsiteY315" fmla="*/ 5457461 h 6281670"/>
                <a:gd name="connsiteX316" fmla="*/ 5020675 w 8613217"/>
                <a:gd name="connsiteY316" fmla="*/ 5141145 h 6281670"/>
                <a:gd name="connsiteX317" fmla="*/ 4989717 w 8613217"/>
                <a:gd name="connsiteY317" fmla="*/ 5179506 h 6281670"/>
                <a:gd name="connsiteX318" fmla="*/ 4445922 w 8613217"/>
                <a:gd name="connsiteY318" fmla="*/ 5878767 h 6281670"/>
                <a:gd name="connsiteX319" fmla="*/ 4415637 w 8613217"/>
                <a:gd name="connsiteY319" fmla="*/ 5953471 h 6281670"/>
                <a:gd name="connsiteX320" fmla="*/ 4357085 w 8613217"/>
                <a:gd name="connsiteY320" fmla="*/ 6075286 h 6281670"/>
                <a:gd name="connsiteX321" fmla="*/ 4338240 w 8613217"/>
                <a:gd name="connsiteY321" fmla="*/ 6125762 h 6281670"/>
                <a:gd name="connsiteX322" fmla="*/ 4322761 w 8613217"/>
                <a:gd name="connsiteY322" fmla="*/ 6080671 h 6281670"/>
                <a:gd name="connsiteX323" fmla="*/ 4306609 w 8613217"/>
                <a:gd name="connsiteY323" fmla="*/ 6061826 h 6281670"/>
                <a:gd name="connsiteX324" fmla="*/ 4295168 w 8613217"/>
                <a:gd name="connsiteY324" fmla="*/ 6082689 h 6281670"/>
                <a:gd name="connsiteX325" fmla="*/ 4292475 w 8613217"/>
                <a:gd name="connsiteY325" fmla="*/ 6112302 h 6281670"/>
                <a:gd name="connsiteX326" fmla="*/ 4277669 w 8613217"/>
                <a:gd name="connsiteY326" fmla="*/ 6097496 h 6281670"/>
                <a:gd name="connsiteX327" fmla="*/ 4183447 w 8613217"/>
                <a:gd name="connsiteY327" fmla="*/ 5282478 h 6281670"/>
                <a:gd name="connsiteX328" fmla="*/ 4412945 w 8613217"/>
                <a:gd name="connsiteY328" fmla="*/ 4743394 h 6281670"/>
                <a:gd name="connsiteX329" fmla="*/ 5036828 w 8613217"/>
                <a:gd name="connsiteY329" fmla="*/ 3935106 h 6281670"/>
                <a:gd name="connsiteX330" fmla="*/ 5054999 w 8613217"/>
                <a:gd name="connsiteY330" fmla="*/ 3966064 h 6281670"/>
                <a:gd name="connsiteX331" fmla="*/ 5020675 w 8613217"/>
                <a:gd name="connsiteY33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247863 w 8613217"/>
                <a:gd name="connsiteY161" fmla="*/ 2802425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53310 w 8613217"/>
                <a:gd name="connsiteY161" fmla="*/ 3004913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8613217" h="6281670">
                  <a:moveTo>
                    <a:pt x="8420062" y="4211041"/>
                  </a:moveTo>
                  <a:cubicBezTo>
                    <a:pt x="8276711" y="4220463"/>
                    <a:pt x="8133359" y="4217098"/>
                    <a:pt x="7990681" y="4231232"/>
                  </a:cubicBezTo>
                  <a:cubicBezTo>
                    <a:pt x="7781373" y="4252095"/>
                    <a:pt x="7634657" y="4408907"/>
                    <a:pt x="7630619" y="4614849"/>
                  </a:cubicBezTo>
                  <a:cubicBezTo>
                    <a:pt x="7629945" y="4637731"/>
                    <a:pt x="7634657" y="4645807"/>
                    <a:pt x="7659558" y="4643788"/>
                  </a:cubicBezTo>
                  <a:cubicBezTo>
                    <a:pt x="7726859" y="4638404"/>
                    <a:pt x="7793488" y="4630328"/>
                    <a:pt x="7859443" y="4617541"/>
                  </a:cubicBezTo>
                  <a:cubicBezTo>
                    <a:pt x="7985296" y="4593985"/>
                    <a:pt x="8105093" y="4549566"/>
                    <a:pt x="8222196" y="4498418"/>
                  </a:cubicBezTo>
                  <a:cubicBezTo>
                    <a:pt x="8226235" y="4493707"/>
                    <a:pt x="8230946" y="4492360"/>
                    <a:pt x="8236330" y="4496398"/>
                  </a:cubicBezTo>
                  <a:lnTo>
                    <a:pt x="8228254" y="4504475"/>
                  </a:lnTo>
                  <a:cubicBezTo>
                    <a:pt x="8056636" y="4610810"/>
                    <a:pt x="7869538" y="4676093"/>
                    <a:pt x="7670326" y="4709743"/>
                  </a:cubicBezTo>
                  <a:cubicBezTo>
                    <a:pt x="7592930" y="4722531"/>
                    <a:pt x="7514187" y="4725896"/>
                    <a:pt x="7436791" y="4735318"/>
                  </a:cubicBezTo>
                  <a:cubicBezTo>
                    <a:pt x="7209986" y="4740029"/>
                    <a:pt x="6984527" y="4719839"/>
                    <a:pt x="6759067" y="4696956"/>
                  </a:cubicBezTo>
                  <a:cubicBezTo>
                    <a:pt x="6519475" y="4672728"/>
                    <a:pt x="6279209" y="4651191"/>
                    <a:pt x="6037597" y="4656576"/>
                  </a:cubicBezTo>
                  <a:cubicBezTo>
                    <a:pt x="6032887" y="4656576"/>
                    <a:pt x="6026156" y="4659267"/>
                    <a:pt x="6023464" y="4649172"/>
                  </a:cubicBezTo>
                  <a:lnTo>
                    <a:pt x="6361317" y="4472170"/>
                  </a:lnTo>
                  <a:cubicBezTo>
                    <a:pt x="6503995" y="4396793"/>
                    <a:pt x="6646674" y="4322088"/>
                    <a:pt x="6783296" y="4236616"/>
                  </a:cubicBezTo>
                  <a:cubicBezTo>
                    <a:pt x="6881555" y="4180755"/>
                    <a:pt x="6978469" y="4122876"/>
                    <a:pt x="7066634" y="4052210"/>
                  </a:cubicBezTo>
                  <a:cubicBezTo>
                    <a:pt x="7092882" y="4031347"/>
                    <a:pt x="7115764" y="4018559"/>
                    <a:pt x="7151433" y="4042115"/>
                  </a:cubicBezTo>
                  <a:cubicBezTo>
                    <a:pt x="7196526" y="4072400"/>
                    <a:pt x="7250367" y="4074420"/>
                    <a:pt x="7304208" y="4071727"/>
                  </a:cubicBezTo>
                  <a:cubicBezTo>
                    <a:pt x="7424676" y="4064997"/>
                    <a:pt x="7528321" y="4011829"/>
                    <a:pt x="7625235" y="3948566"/>
                  </a:cubicBezTo>
                  <a:cubicBezTo>
                    <a:pt x="8090286" y="3644364"/>
                    <a:pt x="8319110" y="3033942"/>
                    <a:pt x="8172394" y="2496877"/>
                  </a:cubicBezTo>
                  <a:cubicBezTo>
                    <a:pt x="8107111" y="2257958"/>
                    <a:pt x="7979239" y="2045286"/>
                    <a:pt x="7882325" y="1811077"/>
                  </a:cubicBezTo>
                  <a:cubicBezTo>
                    <a:pt x="7871557" y="1841363"/>
                    <a:pt x="7862135" y="1865592"/>
                    <a:pt x="7854059" y="1889820"/>
                  </a:cubicBezTo>
                  <a:cubicBezTo>
                    <a:pt x="7799545" y="2052689"/>
                    <a:pt x="7773297" y="2222961"/>
                    <a:pt x="7732917" y="2389195"/>
                  </a:cubicBezTo>
                  <a:cubicBezTo>
                    <a:pt x="7702631" y="2512357"/>
                    <a:pt x="7671000" y="2634172"/>
                    <a:pt x="7607736" y="2746565"/>
                  </a:cubicBezTo>
                  <a:cubicBezTo>
                    <a:pt x="7475826" y="2980101"/>
                    <a:pt x="7327763" y="3202868"/>
                    <a:pt x="7178354" y="3424962"/>
                  </a:cubicBezTo>
                  <a:cubicBezTo>
                    <a:pt x="7129897" y="3497648"/>
                    <a:pt x="7082114" y="3571006"/>
                    <a:pt x="7050481" y="3653113"/>
                  </a:cubicBezTo>
                  <a:cubicBezTo>
                    <a:pt x="7023561" y="3724453"/>
                    <a:pt x="7008082" y="3797138"/>
                    <a:pt x="7022888" y="3873861"/>
                  </a:cubicBezTo>
                  <a:cubicBezTo>
                    <a:pt x="7027599" y="3899436"/>
                    <a:pt x="7033656" y="3905493"/>
                    <a:pt x="7057884" y="3889341"/>
                  </a:cubicBezTo>
                  <a:cubicBezTo>
                    <a:pt x="7144703" y="3830116"/>
                    <a:pt x="7230176" y="3768199"/>
                    <a:pt x="7311611" y="3701570"/>
                  </a:cubicBezTo>
                  <a:cubicBezTo>
                    <a:pt x="7579469" y="3480149"/>
                    <a:pt x="7776662" y="3208925"/>
                    <a:pt x="7883672" y="2875784"/>
                  </a:cubicBezTo>
                  <a:cubicBezTo>
                    <a:pt x="7893094" y="2847517"/>
                    <a:pt x="7901170" y="2818577"/>
                    <a:pt x="7909246" y="2790311"/>
                  </a:cubicBezTo>
                  <a:cubicBezTo>
                    <a:pt x="7897805" y="2881168"/>
                    <a:pt x="7868865" y="2967313"/>
                    <a:pt x="7835888" y="3051440"/>
                  </a:cubicBezTo>
                  <a:cubicBezTo>
                    <a:pt x="7718783" y="3352277"/>
                    <a:pt x="7524283" y="3596580"/>
                    <a:pt x="7279306" y="3802522"/>
                  </a:cubicBezTo>
                  <a:cubicBezTo>
                    <a:pt x="7187776" y="3879246"/>
                    <a:pt x="7092209" y="3951258"/>
                    <a:pt x="6992603" y="4017213"/>
                  </a:cubicBezTo>
                  <a:cubicBezTo>
                    <a:pt x="6901073" y="4077785"/>
                    <a:pt x="6806178" y="4132298"/>
                    <a:pt x="6713302" y="4190851"/>
                  </a:cubicBezTo>
                  <a:lnTo>
                    <a:pt x="6627830" y="4239308"/>
                  </a:lnTo>
                  <a:cubicBezTo>
                    <a:pt x="6625811" y="4253441"/>
                    <a:pt x="6616388" y="4252768"/>
                    <a:pt x="6605620" y="4251422"/>
                  </a:cubicBezTo>
                  <a:lnTo>
                    <a:pt x="6226714" y="4447268"/>
                  </a:lnTo>
                  <a:cubicBezTo>
                    <a:pt x="5918474" y="4604754"/>
                    <a:pt x="5606869" y="4756181"/>
                    <a:pt x="5314782" y="4943279"/>
                  </a:cubicBezTo>
                  <a:cubicBezTo>
                    <a:pt x="5263633" y="4976257"/>
                    <a:pt x="5213157" y="5010580"/>
                    <a:pt x="5158643" y="5046250"/>
                  </a:cubicBezTo>
                  <a:cubicBezTo>
                    <a:pt x="5160662" y="5036155"/>
                    <a:pt x="5161335" y="5030771"/>
                    <a:pt x="5162681" y="5025387"/>
                  </a:cubicBezTo>
                  <a:cubicBezTo>
                    <a:pt x="5229309" y="4795889"/>
                    <a:pt x="5256230" y="4562354"/>
                    <a:pt x="5227290" y="4323434"/>
                  </a:cubicBezTo>
                  <a:cubicBezTo>
                    <a:pt x="5207773" y="4163930"/>
                    <a:pt x="5169411" y="4008464"/>
                    <a:pt x="5106148" y="3860401"/>
                  </a:cubicBezTo>
                  <a:cubicBezTo>
                    <a:pt x="5113551" y="3843576"/>
                    <a:pt x="5127684" y="3832135"/>
                    <a:pt x="5139799" y="3818675"/>
                  </a:cubicBezTo>
                  <a:cubicBezTo>
                    <a:pt x="5326896" y="3612060"/>
                    <a:pt x="5516686" y="3408137"/>
                    <a:pt x="5695034" y="3194119"/>
                  </a:cubicBezTo>
                  <a:cubicBezTo>
                    <a:pt x="5741472" y="3138259"/>
                    <a:pt x="5786564" y="3081052"/>
                    <a:pt x="5830983" y="3023174"/>
                  </a:cubicBezTo>
                  <a:cubicBezTo>
                    <a:pt x="5843097" y="3007021"/>
                    <a:pt x="5854538" y="3002983"/>
                    <a:pt x="5873382" y="3008367"/>
                  </a:cubicBezTo>
                  <a:cubicBezTo>
                    <a:pt x="5909725" y="3018462"/>
                    <a:pt x="5946741" y="3017116"/>
                    <a:pt x="5983083" y="3009040"/>
                  </a:cubicBezTo>
                  <a:cubicBezTo>
                    <a:pt x="6094131" y="2984812"/>
                    <a:pt x="6180276" y="2920202"/>
                    <a:pt x="6257000" y="2840787"/>
                  </a:cubicBezTo>
                  <a:cubicBezTo>
                    <a:pt x="6438713" y="2652343"/>
                    <a:pt x="6543703" y="2422846"/>
                    <a:pt x="6605620" y="2172485"/>
                  </a:cubicBezTo>
                  <a:cubicBezTo>
                    <a:pt x="6673594" y="1897223"/>
                    <a:pt x="6658788" y="1618596"/>
                    <a:pt x="6623118" y="1339969"/>
                  </a:cubicBezTo>
                  <a:cubicBezTo>
                    <a:pt x="6594179" y="1113163"/>
                    <a:pt x="6551779" y="888377"/>
                    <a:pt x="6528224" y="660899"/>
                  </a:cubicBezTo>
                  <a:cubicBezTo>
                    <a:pt x="6523513" y="615807"/>
                    <a:pt x="6519475" y="571388"/>
                    <a:pt x="6514091" y="520239"/>
                  </a:cubicBezTo>
                  <a:cubicBezTo>
                    <a:pt x="6504668" y="532353"/>
                    <a:pt x="6498611" y="539756"/>
                    <a:pt x="6493900" y="546486"/>
                  </a:cubicBezTo>
                  <a:cubicBezTo>
                    <a:pt x="6394967" y="680416"/>
                    <a:pt x="6314206" y="825114"/>
                    <a:pt x="6244212" y="975869"/>
                  </a:cubicBezTo>
                  <a:cubicBezTo>
                    <a:pt x="6122397" y="1239690"/>
                    <a:pt x="6028175" y="1513606"/>
                    <a:pt x="5935300" y="1788868"/>
                  </a:cubicBezTo>
                  <a:cubicBezTo>
                    <a:pt x="5852519" y="2034518"/>
                    <a:pt x="5769738" y="2280167"/>
                    <a:pt x="5707148" y="2531874"/>
                  </a:cubicBezTo>
                  <a:cubicBezTo>
                    <a:pt x="5690323" y="2599175"/>
                    <a:pt x="5676190" y="2667823"/>
                    <a:pt x="5679555" y="2738489"/>
                  </a:cubicBezTo>
                  <a:cubicBezTo>
                    <a:pt x="5682247" y="2800406"/>
                    <a:pt x="5693015" y="2860304"/>
                    <a:pt x="5734069" y="2914818"/>
                  </a:cubicBezTo>
                  <a:cubicBezTo>
                    <a:pt x="5816176" y="2810501"/>
                    <a:pt x="5894246" y="2708876"/>
                    <a:pt x="5963566" y="2599175"/>
                  </a:cubicBezTo>
                  <a:cubicBezTo>
                    <a:pt x="6032887" y="2488801"/>
                    <a:pt x="6091438" y="2373716"/>
                    <a:pt x="6141914" y="2254593"/>
                  </a:cubicBezTo>
                  <a:cubicBezTo>
                    <a:pt x="6192390" y="2134797"/>
                    <a:pt x="6230752" y="2010289"/>
                    <a:pt x="6262384" y="1884436"/>
                  </a:cubicBezTo>
                  <a:cubicBezTo>
                    <a:pt x="6294015" y="1759928"/>
                    <a:pt x="6316898" y="1634075"/>
                    <a:pt x="6343145" y="1508222"/>
                  </a:cubicBezTo>
                  <a:cubicBezTo>
                    <a:pt x="6334396" y="1588310"/>
                    <a:pt x="6322955" y="1668399"/>
                    <a:pt x="6310167" y="1747814"/>
                  </a:cubicBezTo>
                  <a:cubicBezTo>
                    <a:pt x="6263057" y="2034518"/>
                    <a:pt x="6182295" y="2311126"/>
                    <a:pt x="6045001" y="2568890"/>
                  </a:cubicBezTo>
                  <a:cubicBezTo>
                    <a:pt x="5914436" y="2813867"/>
                    <a:pt x="5741472" y="3027211"/>
                    <a:pt x="5560432" y="3235173"/>
                  </a:cubicBezTo>
                  <a:cubicBezTo>
                    <a:pt x="5409677" y="3407464"/>
                    <a:pt x="5252192" y="3573698"/>
                    <a:pt x="5096726" y="3741278"/>
                  </a:cubicBezTo>
                  <a:cubicBezTo>
                    <a:pt x="5087977" y="3750700"/>
                    <a:pt x="5080574" y="3763488"/>
                    <a:pt x="5067113" y="3767525"/>
                  </a:cubicBezTo>
                  <a:cubicBezTo>
                    <a:pt x="5022694" y="3661190"/>
                    <a:pt x="4968180" y="3560238"/>
                    <a:pt x="4911647" y="3459959"/>
                  </a:cubicBezTo>
                  <a:cubicBezTo>
                    <a:pt x="4901552" y="3442460"/>
                    <a:pt x="4894822" y="3423616"/>
                    <a:pt x="4890784" y="3404099"/>
                  </a:cubicBezTo>
                  <a:cubicBezTo>
                    <a:pt x="4801530" y="3273513"/>
                    <a:pt x="4850679" y="2890254"/>
                    <a:pt x="4952701" y="2717626"/>
                  </a:cubicBezTo>
                  <a:cubicBezTo>
                    <a:pt x="5043743" y="2563576"/>
                    <a:pt x="5096053" y="2482071"/>
                    <a:pt x="5173449" y="2368332"/>
                  </a:cubicBezTo>
                  <a:cubicBezTo>
                    <a:pt x="5302668" y="2179215"/>
                    <a:pt x="5422464" y="1984715"/>
                    <a:pt x="5481689" y="1759928"/>
                  </a:cubicBezTo>
                  <a:cubicBezTo>
                    <a:pt x="5487073" y="1739738"/>
                    <a:pt x="5499187" y="1741084"/>
                    <a:pt x="5514667" y="1741757"/>
                  </a:cubicBezTo>
                  <a:cubicBezTo>
                    <a:pt x="5645904" y="1744449"/>
                    <a:pt x="5743491" y="1686570"/>
                    <a:pt x="5803389" y="1570812"/>
                  </a:cubicBezTo>
                  <a:cubicBezTo>
                    <a:pt x="5882804" y="1416019"/>
                    <a:pt x="5882804" y="1256515"/>
                    <a:pt x="5822907" y="1095665"/>
                  </a:cubicBezTo>
                  <a:cubicBezTo>
                    <a:pt x="5755605" y="915297"/>
                    <a:pt x="5643885" y="760504"/>
                    <a:pt x="5540241" y="601000"/>
                  </a:cubicBezTo>
                  <a:cubicBezTo>
                    <a:pt x="5530819" y="586867"/>
                    <a:pt x="5524089" y="590232"/>
                    <a:pt x="5514667" y="600327"/>
                  </a:cubicBezTo>
                  <a:cubicBezTo>
                    <a:pt x="5483708" y="632632"/>
                    <a:pt x="5451403" y="663591"/>
                    <a:pt x="5421791" y="697914"/>
                  </a:cubicBezTo>
                  <a:cubicBezTo>
                    <a:pt x="5293918" y="846650"/>
                    <a:pt x="5180852" y="1006154"/>
                    <a:pt x="5124319" y="1196617"/>
                  </a:cubicBezTo>
                  <a:cubicBezTo>
                    <a:pt x="5060383" y="1410635"/>
                    <a:pt x="5124992" y="1588983"/>
                    <a:pt x="5316801" y="1686570"/>
                  </a:cubicBezTo>
                  <a:cubicBezTo>
                    <a:pt x="5342375" y="1699357"/>
                    <a:pt x="5351798" y="1696665"/>
                    <a:pt x="5361220" y="1669072"/>
                  </a:cubicBezTo>
                  <a:cubicBezTo>
                    <a:pt x="5409004" y="1531777"/>
                    <a:pt x="5438616" y="1391117"/>
                    <a:pt x="5461499" y="1248439"/>
                  </a:cubicBezTo>
                  <a:cubicBezTo>
                    <a:pt x="5472267" y="1181137"/>
                    <a:pt x="5481016" y="1113836"/>
                    <a:pt x="5491784" y="1043170"/>
                  </a:cubicBezTo>
                  <a:cubicBezTo>
                    <a:pt x="5503225" y="1057303"/>
                    <a:pt x="5498514" y="1070090"/>
                    <a:pt x="5497841" y="1081532"/>
                  </a:cubicBezTo>
                  <a:cubicBezTo>
                    <a:pt x="5493130" y="1172388"/>
                    <a:pt x="5489765" y="1263245"/>
                    <a:pt x="5481016" y="1353429"/>
                  </a:cubicBezTo>
                  <a:cubicBezTo>
                    <a:pt x="5469575" y="1479955"/>
                    <a:pt x="5451403" y="1605135"/>
                    <a:pt x="5415734" y="1727624"/>
                  </a:cubicBezTo>
                  <a:cubicBezTo>
                    <a:pt x="5360547" y="1917413"/>
                    <a:pt x="5262960" y="2084994"/>
                    <a:pt x="5151240" y="2245171"/>
                  </a:cubicBezTo>
                  <a:cubicBezTo>
                    <a:pt x="5069805" y="2361602"/>
                    <a:pt x="4982987" y="2474668"/>
                    <a:pt x="4908282" y="2596483"/>
                  </a:cubicBezTo>
                  <a:cubicBezTo>
                    <a:pt x="4833578" y="2718299"/>
                    <a:pt x="4770314" y="2845498"/>
                    <a:pt x="4750124" y="2989523"/>
                  </a:cubicBezTo>
                  <a:cubicBezTo>
                    <a:pt x="4738792" y="3076994"/>
                    <a:pt x="4748890" y="3148017"/>
                    <a:pt x="4737337" y="3162487"/>
                  </a:cubicBezTo>
                  <a:cubicBezTo>
                    <a:pt x="4716473" y="3130856"/>
                    <a:pt x="4694937" y="3105281"/>
                    <a:pt x="4680804" y="3076341"/>
                  </a:cubicBezTo>
                  <a:cubicBezTo>
                    <a:pt x="4653883" y="3020481"/>
                    <a:pt x="4622252" y="2968659"/>
                    <a:pt x="4591293" y="2915491"/>
                  </a:cubicBezTo>
                  <a:cubicBezTo>
                    <a:pt x="4569869" y="2875783"/>
                    <a:pt x="4583330" y="2907415"/>
                    <a:pt x="4552259" y="2838095"/>
                  </a:cubicBezTo>
                  <a:cubicBezTo>
                    <a:pt x="4495725" y="2728394"/>
                    <a:pt x="4446595" y="2616001"/>
                    <a:pt x="4404869" y="2499569"/>
                  </a:cubicBezTo>
                  <a:cubicBezTo>
                    <a:pt x="4391408" y="2462554"/>
                    <a:pt x="4387370" y="2435633"/>
                    <a:pt x="4425059" y="2408713"/>
                  </a:cubicBezTo>
                  <a:cubicBezTo>
                    <a:pt x="4459382" y="2383811"/>
                    <a:pt x="4478900" y="2343431"/>
                    <a:pt x="4497071" y="2304396"/>
                  </a:cubicBezTo>
                  <a:cubicBezTo>
                    <a:pt x="4519954" y="2255939"/>
                    <a:pt x="4538125" y="2204790"/>
                    <a:pt x="4551585" y="2152968"/>
                  </a:cubicBezTo>
                  <a:cubicBezTo>
                    <a:pt x="4614175" y="1905972"/>
                    <a:pt x="4662632" y="1655611"/>
                    <a:pt x="4741375" y="1413327"/>
                  </a:cubicBezTo>
                  <a:cubicBezTo>
                    <a:pt x="4805311" y="1216134"/>
                    <a:pt x="4858479" y="1014903"/>
                    <a:pt x="4929146" y="819730"/>
                  </a:cubicBezTo>
                  <a:cubicBezTo>
                    <a:pt x="5028751" y="551870"/>
                    <a:pt x="5129703" y="289396"/>
                    <a:pt x="5233347" y="28940"/>
                  </a:cubicBezTo>
                  <a:cubicBezTo>
                    <a:pt x="5236712" y="20863"/>
                    <a:pt x="5245462" y="12114"/>
                    <a:pt x="5238058" y="0"/>
                  </a:cubicBezTo>
                  <a:cubicBezTo>
                    <a:pt x="5147875" y="48457"/>
                    <a:pt x="5061729" y="102971"/>
                    <a:pt x="4976929" y="159504"/>
                  </a:cubicBezTo>
                  <a:cubicBezTo>
                    <a:pt x="4678112" y="360062"/>
                    <a:pt x="4409580" y="592924"/>
                    <a:pt x="4204984" y="890396"/>
                  </a:cubicBezTo>
                  <a:cubicBezTo>
                    <a:pt x="3944528" y="1269302"/>
                    <a:pt x="3823385" y="1679840"/>
                    <a:pt x="3943182" y="2139508"/>
                  </a:cubicBezTo>
                  <a:cubicBezTo>
                    <a:pt x="3967410" y="2233056"/>
                    <a:pt x="4009810" y="2318529"/>
                    <a:pt x="4076438" y="2389868"/>
                  </a:cubicBezTo>
                  <a:cubicBezTo>
                    <a:pt x="4114800" y="2430922"/>
                    <a:pt x="4159219" y="2461881"/>
                    <a:pt x="4215079" y="2474668"/>
                  </a:cubicBezTo>
                  <a:cubicBezTo>
                    <a:pt x="4252768" y="2483417"/>
                    <a:pt x="4252768" y="2483417"/>
                    <a:pt x="4244018" y="2445055"/>
                  </a:cubicBezTo>
                  <a:cubicBezTo>
                    <a:pt x="4188158" y="2204117"/>
                    <a:pt x="4182101" y="1962505"/>
                    <a:pt x="4230558" y="1718875"/>
                  </a:cubicBezTo>
                  <a:cubicBezTo>
                    <a:pt x="4267574" y="1533123"/>
                    <a:pt x="4334875" y="1358140"/>
                    <a:pt x="4411599" y="1186522"/>
                  </a:cubicBezTo>
                  <a:cubicBezTo>
                    <a:pt x="4450633" y="1099030"/>
                    <a:pt x="4505148" y="1018268"/>
                    <a:pt x="4552259" y="934815"/>
                  </a:cubicBezTo>
                  <a:cubicBezTo>
                    <a:pt x="4555624" y="928758"/>
                    <a:pt x="4557643" y="920008"/>
                    <a:pt x="4572449" y="920008"/>
                  </a:cubicBezTo>
                  <a:cubicBezTo>
                    <a:pt x="4565719" y="933469"/>
                    <a:pt x="4560334" y="944910"/>
                    <a:pt x="4553604" y="956351"/>
                  </a:cubicBezTo>
                  <a:cubicBezTo>
                    <a:pt x="4491687" y="1068071"/>
                    <a:pt x="4437173" y="1183829"/>
                    <a:pt x="4390735" y="1302280"/>
                  </a:cubicBezTo>
                  <a:cubicBezTo>
                    <a:pt x="4233250" y="1704068"/>
                    <a:pt x="4200273" y="2110568"/>
                    <a:pt x="4340260" y="2524471"/>
                  </a:cubicBezTo>
                  <a:cubicBezTo>
                    <a:pt x="4383332" y="2651670"/>
                    <a:pt x="4434481" y="2775505"/>
                    <a:pt x="4501109" y="2892609"/>
                  </a:cubicBezTo>
                  <a:cubicBezTo>
                    <a:pt x="4559885" y="3012069"/>
                    <a:pt x="4611035" y="3088344"/>
                    <a:pt x="4692918" y="3241230"/>
                  </a:cubicBezTo>
                  <a:cubicBezTo>
                    <a:pt x="4774801" y="3394116"/>
                    <a:pt x="4908955" y="3611386"/>
                    <a:pt x="4992409" y="3809925"/>
                  </a:cubicBezTo>
                  <a:cubicBezTo>
                    <a:pt x="4997120" y="3822040"/>
                    <a:pt x="5006542" y="3833481"/>
                    <a:pt x="5000485" y="3847614"/>
                  </a:cubicBezTo>
                  <a:cubicBezTo>
                    <a:pt x="5005196" y="3857036"/>
                    <a:pt x="4997120" y="3853671"/>
                    <a:pt x="4993755" y="3855017"/>
                  </a:cubicBezTo>
                  <a:lnTo>
                    <a:pt x="4993082" y="3855690"/>
                  </a:lnTo>
                  <a:cubicBezTo>
                    <a:pt x="4992409" y="3862421"/>
                    <a:pt x="4989717" y="3866458"/>
                    <a:pt x="4982313" y="3867131"/>
                  </a:cubicBezTo>
                  <a:cubicBezTo>
                    <a:pt x="4858479" y="3998369"/>
                    <a:pt x="4740029" y="4134317"/>
                    <a:pt x="4626290" y="4274977"/>
                  </a:cubicBezTo>
                  <a:cubicBezTo>
                    <a:pt x="4452652" y="4490341"/>
                    <a:pt x="4294494" y="4715127"/>
                    <a:pt x="4180755" y="4968853"/>
                  </a:cubicBezTo>
                  <a:cubicBezTo>
                    <a:pt x="4053556" y="5252192"/>
                    <a:pt x="4002407" y="5545625"/>
                    <a:pt x="4071727" y="5853192"/>
                  </a:cubicBezTo>
                  <a:cubicBezTo>
                    <a:pt x="4079803" y="5887516"/>
                    <a:pt x="4069708" y="5898284"/>
                    <a:pt x="4040769" y="5907706"/>
                  </a:cubicBezTo>
                  <a:cubicBezTo>
                    <a:pt x="4013175" y="5916455"/>
                    <a:pt x="4003753" y="5911071"/>
                    <a:pt x="4005099" y="5881459"/>
                  </a:cubicBezTo>
                  <a:cubicBezTo>
                    <a:pt x="4005772" y="5864634"/>
                    <a:pt x="4008464" y="5847808"/>
                    <a:pt x="4007791" y="5830983"/>
                  </a:cubicBezTo>
                  <a:cubicBezTo>
                    <a:pt x="4007118" y="5820214"/>
                    <a:pt x="4001734" y="5802043"/>
                    <a:pt x="3990293" y="5807427"/>
                  </a:cubicBezTo>
                  <a:cubicBezTo>
                    <a:pt x="3966064" y="5818196"/>
                    <a:pt x="3967410" y="5800697"/>
                    <a:pt x="3964045" y="5789256"/>
                  </a:cubicBezTo>
                  <a:cubicBezTo>
                    <a:pt x="3955969" y="5761662"/>
                    <a:pt x="3946547" y="5733396"/>
                    <a:pt x="3941836" y="5705129"/>
                  </a:cubicBezTo>
                  <a:cubicBezTo>
                    <a:pt x="3915588" y="5549663"/>
                    <a:pt x="3911550" y="5392851"/>
                    <a:pt x="3908185" y="5236040"/>
                  </a:cubicBezTo>
                  <a:cubicBezTo>
                    <a:pt x="3902128" y="4902898"/>
                    <a:pt x="3918953" y="4569757"/>
                    <a:pt x="3918953" y="4237288"/>
                  </a:cubicBezTo>
                  <a:cubicBezTo>
                    <a:pt x="3918953" y="3860401"/>
                    <a:pt x="3890687" y="3486879"/>
                    <a:pt x="3786370" y="3122779"/>
                  </a:cubicBezTo>
                  <a:cubicBezTo>
                    <a:pt x="3731856" y="2931644"/>
                    <a:pt x="3660517" y="2747238"/>
                    <a:pt x="3570333" y="2570236"/>
                  </a:cubicBezTo>
                  <a:cubicBezTo>
                    <a:pt x="3507743" y="2428679"/>
                    <a:pt x="3437301" y="2330307"/>
                    <a:pt x="3410829" y="2273437"/>
                  </a:cubicBezTo>
                  <a:cubicBezTo>
                    <a:pt x="3401406" y="2257285"/>
                    <a:pt x="3399387" y="2245844"/>
                    <a:pt x="3411502" y="2229018"/>
                  </a:cubicBezTo>
                  <a:cubicBezTo>
                    <a:pt x="3434384" y="2198733"/>
                    <a:pt x="3444479" y="2163736"/>
                    <a:pt x="3451209" y="2126720"/>
                  </a:cubicBezTo>
                  <a:cubicBezTo>
                    <a:pt x="3466016" y="2047978"/>
                    <a:pt x="3451209" y="1971254"/>
                    <a:pt x="3431692" y="1895877"/>
                  </a:cubicBezTo>
                  <a:cubicBezTo>
                    <a:pt x="3383908" y="1714837"/>
                    <a:pt x="3289686" y="1556006"/>
                    <a:pt x="3186715" y="1401886"/>
                  </a:cubicBezTo>
                  <a:cubicBezTo>
                    <a:pt x="3007021" y="1132681"/>
                    <a:pt x="2776851" y="909913"/>
                    <a:pt x="2531874" y="701952"/>
                  </a:cubicBezTo>
                  <a:cubicBezTo>
                    <a:pt x="2268053" y="477166"/>
                    <a:pt x="1992791" y="267186"/>
                    <a:pt x="1731662" y="39035"/>
                  </a:cubicBezTo>
                  <a:cubicBezTo>
                    <a:pt x="1729643" y="37016"/>
                    <a:pt x="1726278" y="37016"/>
                    <a:pt x="1722913" y="36343"/>
                  </a:cubicBezTo>
                  <a:cubicBezTo>
                    <a:pt x="1722913" y="41054"/>
                    <a:pt x="1722913" y="44419"/>
                    <a:pt x="1723586" y="47111"/>
                  </a:cubicBezTo>
                  <a:cubicBezTo>
                    <a:pt x="1774735" y="333141"/>
                    <a:pt x="1868283" y="605712"/>
                    <a:pt x="1984042" y="871552"/>
                  </a:cubicBezTo>
                  <a:cubicBezTo>
                    <a:pt x="2177869" y="1315067"/>
                    <a:pt x="2432268" y="1718875"/>
                    <a:pt x="2773486" y="2064130"/>
                  </a:cubicBezTo>
                  <a:cubicBezTo>
                    <a:pt x="2858958" y="2150276"/>
                    <a:pt x="2949142" y="2231037"/>
                    <a:pt x="3058170" y="2286897"/>
                  </a:cubicBezTo>
                  <a:cubicBezTo>
                    <a:pt x="3114030" y="2315164"/>
                    <a:pt x="3172582" y="2333335"/>
                    <a:pt x="3235845" y="2329297"/>
                  </a:cubicBezTo>
                  <a:cubicBezTo>
                    <a:pt x="3272861" y="2327278"/>
                    <a:pt x="3273534" y="2326605"/>
                    <a:pt x="3256709" y="2294974"/>
                  </a:cubicBezTo>
                  <a:cubicBezTo>
                    <a:pt x="3202195" y="2194695"/>
                    <a:pt x="3143643" y="2096435"/>
                    <a:pt x="3083072" y="1999521"/>
                  </a:cubicBezTo>
                  <a:cubicBezTo>
                    <a:pt x="2887225" y="1686570"/>
                    <a:pt x="2666477" y="1391117"/>
                    <a:pt x="2450440" y="1092973"/>
                  </a:cubicBezTo>
                  <a:cubicBezTo>
                    <a:pt x="2443709" y="1083551"/>
                    <a:pt x="2433614" y="1075474"/>
                    <a:pt x="2432941" y="1062014"/>
                  </a:cubicBezTo>
                  <a:cubicBezTo>
                    <a:pt x="2447074" y="1060668"/>
                    <a:pt x="2449766" y="1070763"/>
                    <a:pt x="2454478" y="1076820"/>
                  </a:cubicBezTo>
                  <a:cubicBezTo>
                    <a:pt x="2627442" y="1296223"/>
                    <a:pt x="2802425" y="1514279"/>
                    <a:pt x="2967986" y="1739738"/>
                  </a:cubicBezTo>
                  <a:cubicBezTo>
                    <a:pt x="3072303" y="1881744"/>
                    <a:pt x="3172582" y="2026442"/>
                    <a:pt x="3266131" y="2175850"/>
                  </a:cubicBezTo>
                  <a:cubicBezTo>
                    <a:pt x="3334105" y="2284878"/>
                    <a:pt x="3396022" y="2397272"/>
                    <a:pt x="3457939" y="2509665"/>
                  </a:cubicBezTo>
                  <a:cubicBezTo>
                    <a:pt x="3535896" y="2688687"/>
                    <a:pt x="3672967" y="2941627"/>
                    <a:pt x="3733875" y="3249979"/>
                  </a:cubicBezTo>
                  <a:cubicBezTo>
                    <a:pt x="3819347" y="3615425"/>
                    <a:pt x="3832808" y="3986928"/>
                    <a:pt x="3823385" y="4359777"/>
                  </a:cubicBezTo>
                  <a:cubicBezTo>
                    <a:pt x="3823385" y="4363142"/>
                    <a:pt x="3825405" y="4369199"/>
                    <a:pt x="3816655" y="4369199"/>
                  </a:cubicBezTo>
                  <a:lnTo>
                    <a:pt x="3800503" y="4322761"/>
                  </a:lnTo>
                  <a:cubicBezTo>
                    <a:pt x="3713684" y="4076438"/>
                    <a:pt x="3615329" y="3882849"/>
                    <a:pt x="3407464" y="3663208"/>
                  </a:cubicBezTo>
                  <a:cubicBezTo>
                    <a:pt x="3199599" y="3443567"/>
                    <a:pt x="2778657" y="3171259"/>
                    <a:pt x="2553310" y="3004913"/>
                  </a:cubicBezTo>
                  <a:cubicBezTo>
                    <a:pt x="2327963" y="2838567"/>
                    <a:pt x="2235619" y="2807795"/>
                    <a:pt x="2055381" y="2665131"/>
                  </a:cubicBezTo>
                  <a:cubicBezTo>
                    <a:pt x="1875143" y="2522467"/>
                    <a:pt x="1648208" y="2341411"/>
                    <a:pt x="1471879" y="2148930"/>
                  </a:cubicBezTo>
                  <a:cubicBezTo>
                    <a:pt x="1461784" y="2138162"/>
                    <a:pt x="1448323" y="2130759"/>
                    <a:pt x="1461111" y="2109895"/>
                  </a:cubicBezTo>
                  <a:cubicBezTo>
                    <a:pt x="1496780" y="2051343"/>
                    <a:pt x="1505530" y="1986734"/>
                    <a:pt x="1501492" y="1918759"/>
                  </a:cubicBezTo>
                  <a:cubicBezTo>
                    <a:pt x="1494088" y="1794252"/>
                    <a:pt x="1446304" y="1681859"/>
                    <a:pt x="1395155" y="1570812"/>
                  </a:cubicBezTo>
                  <a:cubicBezTo>
                    <a:pt x="1276705" y="1312375"/>
                    <a:pt x="1113836" y="1082205"/>
                    <a:pt x="937507" y="860783"/>
                  </a:cubicBezTo>
                  <a:cubicBezTo>
                    <a:pt x="841266" y="738295"/>
                    <a:pt x="749736" y="612442"/>
                    <a:pt x="682435" y="471109"/>
                  </a:cubicBezTo>
                  <a:cubicBezTo>
                    <a:pt x="643400" y="389001"/>
                    <a:pt x="613788" y="304202"/>
                    <a:pt x="590905" y="214691"/>
                  </a:cubicBezTo>
                  <a:cubicBezTo>
                    <a:pt x="586194" y="218729"/>
                    <a:pt x="583502" y="220748"/>
                    <a:pt x="581483" y="222767"/>
                  </a:cubicBezTo>
                  <a:cubicBezTo>
                    <a:pt x="572734" y="235554"/>
                    <a:pt x="563985" y="249015"/>
                    <a:pt x="555909" y="262475"/>
                  </a:cubicBezTo>
                  <a:cubicBezTo>
                    <a:pt x="489280" y="373522"/>
                    <a:pt x="446880" y="493318"/>
                    <a:pt x="423998" y="619845"/>
                  </a:cubicBezTo>
                  <a:cubicBezTo>
                    <a:pt x="386982" y="823768"/>
                    <a:pt x="405154" y="1026344"/>
                    <a:pt x="443515" y="1227575"/>
                  </a:cubicBezTo>
                  <a:cubicBezTo>
                    <a:pt x="498702" y="1514952"/>
                    <a:pt x="613115" y="1774062"/>
                    <a:pt x="806942" y="1996156"/>
                  </a:cubicBezTo>
                  <a:cubicBezTo>
                    <a:pt x="886358" y="2087013"/>
                    <a:pt x="975195" y="2167101"/>
                    <a:pt x="1087589" y="2216231"/>
                  </a:cubicBezTo>
                  <a:cubicBezTo>
                    <a:pt x="1161620" y="2248536"/>
                    <a:pt x="1237670" y="2259304"/>
                    <a:pt x="1317086" y="2233729"/>
                  </a:cubicBezTo>
                  <a:cubicBezTo>
                    <a:pt x="1341987" y="2225653"/>
                    <a:pt x="1343334" y="2218250"/>
                    <a:pt x="1327181" y="2198060"/>
                  </a:cubicBezTo>
                  <a:cubicBezTo>
                    <a:pt x="1115855" y="1930874"/>
                    <a:pt x="948948" y="1637440"/>
                    <a:pt x="816364" y="1324489"/>
                  </a:cubicBezTo>
                  <a:cubicBezTo>
                    <a:pt x="775311" y="1228248"/>
                    <a:pt x="734257" y="1131335"/>
                    <a:pt x="702625" y="1031056"/>
                  </a:cubicBezTo>
                  <a:cubicBezTo>
                    <a:pt x="725508" y="1078166"/>
                    <a:pt x="746371" y="1125950"/>
                    <a:pt x="767908" y="1173061"/>
                  </a:cubicBezTo>
                  <a:cubicBezTo>
                    <a:pt x="940872" y="1558025"/>
                    <a:pt x="1158255" y="1913375"/>
                    <a:pt x="1444285" y="2226326"/>
                  </a:cubicBezTo>
                  <a:cubicBezTo>
                    <a:pt x="1671764" y="2475341"/>
                    <a:pt x="2060092" y="2752174"/>
                    <a:pt x="2209501" y="2876457"/>
                  </a:cubicBezTo>
                  <a:cubicBezTo>
                    <a:pt x="2358910" y="3000740"/>
                    <a:pt x="2331316" y="2956882"/>
                    <a:pt x="2340738" y="2972025"/>
                  </a:cubicBezTo>
                  <a:lnTo>
                    <a:pt x="2266034" y="2967313"/>
                  </a:lnTo>
                  <a:cubicBezTo>
                    <a:pt x="2113260" y="2959910"/>
                    <a:pt x="1964524" y="2985485"/>
                    <a:pt x="1817807" y="3025866"/>
                  </a:cubicBezTo>
                  <a:cubicBezTo>
                    <a:pt x="1541199" y="3102589"/>
                    <a:pt x="1276032" y="3210944"/>
                    <a:pt x="1007500" y="3309877"/>
                  </a:cubicBezTo>
                  <a:cubicBezTo>
                    <a:pt x="985291" y="3317953"/>
                    <a:pt x="972503" y="3320645"/>
                    <a:pt x="960389" y="3293725"/>
                  </a:cubicBezTo>
                  <a:cubicBezTo>
                    <a:pt x="865494" y="3082399"/>
                    <a:pt x="617153" y="3022500"/>
                    <a:pt x="446207" y="3134221"/>
                  </a:cubicBezTo>
                  <a:cubicBezTo>
                    <a:pt x="376214" y="3179312"/>
                    <a:pt x="299491" y="3210944"/>
                    <a:pt x="217383" y="3227096"/>
                  </a:cubicBezTo>
                  <a:cubicBezTo>
                    <a:pt x="145371" y="3241230"/>
                    <a:pt x="72685" y="3237865"/>
                    <a:pt x="0" y="3236518"/>
                  </a:cubicBezTo>
                  <a:lnTo>
                    <a:pt x="0" y="3330740"/>
                  </a:lnTo>
                  <a:cubicBezTo>
                    <a:pt x="8749" y="3332759"/>
                    <a:pt x="8076" y="3340835"/>
                    <a:pt x="9422" y="3346892"/>
                  </a:cubicBezTo>
                  <a:cubicBezTo>
                    <a:pt x="43073" y="3502359"/>
                    <a:pt x="126526" y="3625520"/>
                    <a:pt x="255072" y="3717723"/>
                  </a:cubicBezTo>
                  <a:cubicBezTo>
                    <a:pt x="403135" y="3824059"/>
                    <a:pt x="565331" y="3869823"/>
                    <a:pt x="747044" y="3826078"/>
                  </a:cubicBezTo>
                  <a:cubicBezTo>
                    <a:pt x="930777" y="3781659"/>
                    <a:pt x="1026344" y="3661862"/>
                    <a:pt x="1016249" y="3490244"/>
                  </a:cubicBezTo>
                  <a:cubicBezTo>
                    <a:pt x="1014903" y="3464670"/>
                    <a:pt x="1009519" y="3455921"/>
                    <a:pt x="981253" y="3461305"/>
                  </a:cubicBezTo>
                  <a:cubicBezTo>
                    <a:pt x="843285" y="3487552"/>
                    <a:pt x="703971" y="3500339"/>
                    <a:pt x="563312" y="3490917"/>
                  </a:cubicBezTo>
                  <a:cubicBezTo>
                    <a:pt x="506779" y="3487552"/>
                    <a:pt x="450246" y="3478803"/>
                    <a:pt x="390347" y="3460632"/>
                  </a:cubicBezTo>
                  <a:cubicBezTo>
                    <a:pt x="428036" y="3453228"/>
                    <a:pt x="458995" y="3462651"/>
                    <a:pt x="489953" y="3463997"/>
                  </a:cubicBezTo>
                  <a:cubicBezTo>
                    <a:pt x="631286" y="3470727"/>
                    <a:pt x="767235" y="3443133"/>
                    <a:pt x="903183" y="3408137"/>
                  </a:cubicBezTo>
                  <a:cubicBezTo>
                    <a:pt x="949621" y="3396023"/>
                    <a:pt x="997405" y="3385927"/>
                    <a:pt x="1043170" y="3372467"/>
                  </a:cubicBezTo>
                  <a:cubicBezTo>
                    <a:pt x="1200655" y="3328048"/>
                    <a:pt x="1354102" y="3270842"/>
                    <a:pt x="1508895" y="3218347"/>
                  </a:cubicBezTo>
                  <a:cubicBezTo>
                    <a:pt x="1641478" y="3173255"/>
                    <a:pt x="1776081" y="3134893"/>
                    <a:pt x="1912029" y="3101243"/>
                  </a:cubicBezTo>
                  <a:lnTo>
                    <a:pt x="1912029" y="3101243"/>
                  </a:lnTo>
                  <a:lnTo>
                    <a:pt x="2113933" y="3072976"/>
                  </a:lnTo>
                  <a:cubicBezTo>
                    <a:pt x="2220786" y="3077800"/>
                    <a:pt x="2358418" y="3030663"/>
                    <a:pt x="2553150" y="3130187"/>
                  </a:cubicBezTo>
                  <a:cubicBezTo>
                    <a:pt x="2747882" y="3229711"/>
                    <a:pt x="3111111" y="3510502"/>
                    <a:pt x="3282324" y="3670118"/>
                  </a:cubicBezTo>
                  <a:cubicBezTo>
                    <a:pt x="3453537" y="3829734"/>
                    <a:pt x="3498103" y="3928518"/>
                    <a:pt x="3580428" y="4087880"/>
                  </a:cubicBezTo>
                  <a:cubicBezTo>
                    <a:pt x="3662753" y="4247242"/>
                    <a:pt x="3724453" y="4441884"/>
                    <a:pt x="3776274" y="4626290"/>
                  </a:cubicBezTo>
                  <a:cubicBezTo>
                    <a:pt x="3792427" y="4684169"/>
                    <a:pt x="3815982" y="4741375"/>
                    <a:pt x="3813963" y="4802619"/>
                  </a:cubicBezTo>
                  <a:cubicBezTo>
                    <a:pt x="3807906" y="5004523"/>
                    <a:pt x="3803868" y="5206427"/>
                    <a:pt x="3811944" y="5407658"/>
                  </a:cubicBezTo>
                  <a:cubicBezTo>
                    <a:pt x="3818001" y="5565143"/>
                    <a:pt x="3820020" y="5723974"/>
                    <a:pt x="3881265" y="5874056"/>
                  </a:cubicBezTo>
                  <a:cubicBezTo>
                    <a:pt x="3884630" y="5882805"/>
                    <a:pt x="3885303" y="5890208"/>
                    <a:pt x="3879919" y="5898957"/>
                  </a:cubicBezTo>
                  <a:cubicBezTo>
                    <a:pt x="3850979" y="5945395"/>
                    <a:pt x="3808579" y="5962220"/>
                    <a:pt x="3757430" y="5946068"/>
                  </a:cubicBezTo>
                  <a:cubicBezTo>
                    <a:pt x="3746662" y="5981065"/>
                    <a:pt x="3742624" y="6017407"/>
                    <a:pt x="3743970" y="6053750"/>
                  </a:cubicBezTo>
                  <a:cubicBezTo>
                    <a:pt x="3745316" y="6079998"/>
                    <a:pt x="3777621" y="6099515"/>
                    <a:pt x="3803195" y="6092112"/>
                  </a:cubicBezTo>
                  <a:cubicBezTo>
                    <a:pt x="3842230" y="6080671"/>
                    <a:pt x="3871842" y="6055769"/>
                    <a:pt x="3896071" y="6023464"/>
                  </a:cubicBezTo>
                  <a:cubicBezTo>
                    <a:pt x="3903474" y="6013369"/>
                    <a:pt x="3910204" y="6004620"/>
                    <a:pt x="3920972" y="5996544"/>
                  </a:cubicBezTo>
                  <a:cubicBezTo>
                    <a:pt x="3931741" y="6017407"/>
                    <a:pt x="3912223" y="6034906"/>
                    <a:pt x="3918953" y="6053077"/>
                  </a:cubicBezTo>
                  <a:cubicBezTo>
                    <a:pt x="3922318" y="6061826"/>
                    <a:pt x="3921645" y="6076633"/>
                    <a:pt x="3931741" y="6077978"/>
                  </a:cubicBezTo>
                  <a:cubicBezTo>
                    <a:pt x="3944528" y="6079324"/>
                    <a:pt x="3948566" y="6067210"/>
                    <a:pt x="3951931" y="6055769"/>
                  </a:cubicBezTo>
                  <a:cubicBezTo>
                    <a:pt x="3957988" y="6032887"/>
                    <a:pt x="3964045" y="6010677"/>
                    <a:pt x="3972121" y="5988468"/>
                  </a:cubicBezTo>
                  <a:cubicBezTo>
                    <a:pt x="3975486" y="5978372"/>
                    <a:pt x="3979524" y="5965585"/>
                    <a:pt x="3994331" y="5968277"/>
                  </a:cubicBezTo>
                  <a:cubicBezTo>
                    <a:pt x="4011156" y="5971642"/>
                    <a:pt x="4005099" y="5985776"/>
                    <a:pt x="4005099" y="5995198"/>
                  </a:cubicBezTo>
                  <a:cubicBezTo>
                    <a:pt x="4005099" y="6063172"/>
                    <a:pt x="3999042" y="6064518"/>
                    <a:pt x="4071054" y="6040290"/>
                  </a:cubicBezTo>
                  <a:cubicBezTo>
                    <a:pt x="4081150" y="6036925"/>
                    <a:pt x="4093264" y="6036925"/>
                    <a:pt x="4100667" y="6026829"/>
                  </a:cubicBezTo>
                  <a:cubicBezTo>
                    <a:pt x="4086534" y="6014042"/>
                    <a:pt x="4086534" y="6014042"/>
                    <a:pt x="4110089" y="5993179"/>
                  </a:cubicBezTo>
                  <a:cubicBezTo>
                    <a:pt x="4118838" y="6004620"/>
                    <a:pt x="4122876" y="6018080"/>
                    <a:pt x="4124895" y="6032214"/>
                  </a:cubicBezTo>
                  <a:cubicBezTo>
                    <a:pt x="4146431" y="6054423"/>
                    <a:pt x="4145086" y="6076633"/>
                    <a:pt x="4117492" y="6106918"/>
                  </a:cubicBezTo>
                  <a:cubicBezTo>
                    <a:pt x="4106051" y="6119032"/>
                    <a:pt x="4091245" y="6127781"/>
                    <a:pt x="4080476" y="6141242"/>
                  </a:cubicBezTo>
                  <a:cubicBezTo>
                    <a:pt x="4118838" y="6152683"/>
                    <a:pt x="4149796" y="6167489"/>
                    <a:pt x="4176717" y="6189025"/>
                  </a:cubicBezTo>
                  <a:cubicBezTo>
                    <a:pt x="4219790" y="6223349"/>
                    <a:pt x="4218444" y="6244213"/>
                    <a:pt x="4170660" y="6271133"/>
                  </a:cubicBezTo>
                  <a:cubicBezTo>
                    <a:pt x="4178063" y="6278536"/>
                    <a:pt x="4184793" y="6286612"/>
                    <a:pt x="4195562" y="6277863"/>
                  </a:cubicBezTo>
                  <a:cubicBezTo>
                    <a:pt x="4215752" y="6261711"/>
                    <a:pt x="4237288" y="6259692"/>
                    <a:pt x="4261517" y="6267768"/>
                  </a:cubicBezTo>
                  <a:cubicBezTo>
                    <a:pt x="4277669" y="6273152"/>
                    <a:pt x="4289784" y="6269787"/>
                    <a:pt x="4289784" y="6247578"/>
                  </a:cubicBezTo>
                  <a:cubicBezTo>
                    <a:pt x="4289784" y="6233444"/>
                    <a:pt x="4293821" y="6218638"/>
                    <a:pt x="4295840" y="6204505"/>
                  </a:cubicBezTo>
                  <a:cubicBezTo>
                    <a:pt x="4297187" y="6196429"/>
                    <a:pt x="4293149" y="6184315"/>
                    <a:pt x="4305936" y="6182969"/>
                  </a:cubicBezTo>
                  <a:cubicBezTo>
                    <a:pt x="4316704" y="6181622"/>
                    <a:pt x="4320742" y="6191718"/>
                    <a:pt x="4324107" y="6199794"/>
                  </a:cubicBezTo>
                  <a:cubicBezTo>
                    <a:pt x="4328818" y="6209889"/>
                    <a:pt x="4332183" y="6219984"/>
                    <a:pt x="4336894" y="6230752"/>
                  </a:cubicBezTo>
                  <a:cubicBezTo>
                    <a:pt x="4339586" y="6228733"/>
                    <a:pt x="4341605" y="6228060"/>
                    <a:pt x="4342951" y="6226714"/>
                  </a:cubicBezTo>
                  <a:cubicBezTo>
                    <a:pt x="4350355" y="6211235"/>
                    <a:pt x="4352374" y="6182969"/>
                    <a:pt x="4369872" y="6185660"/>
                  </a:cubicBezTo>
                  <a:cubicBezTo>
                    <a:pt x="4394101" y="6189699"/>
                    <a:pt x="4381986" y="6217292"/>
                    <a:pt x="4382659" y="6234791"/>
                  </a:cubicBezTo>
                  <a:cubicBezTo>
                    <a:pt x="4383332" y="6253635"/>
                    <a:pt x="4388716" y="6269114"/>
                    <a:pt x="4406888" y="6265749"/>
                  </a:cubicBezTo>
                  <a:cubicBezTo>
                    <a:pt x="4434481" y="6261038"/>
                    <a:pt x="4459382" y="6262384"/>
                    <a:pt x="4484284" y="6275171"/>
                  </a:cubicBezTo>
                  <a:cubicBezTo>
                    <a:pt x="4488322" y="6277190"/>
                    <a:pt x="4495052" y="6277190"/>
                    <a:pt x="4499090" y="6272479"/>
                  </a:cubicBezTo>
                  <a:cubicBezTo>
                    <a:pt x="4458710" y="6233444"/>
                    <a:pt x="4461402" y="6209216"/>
                    <a:pt x="4512551" y="6181622"/>
                  </a:cubicBezTo>
                  <a:cubicBezTo>
                    <a:pt x="4532068" y="6170854"/>
                    <a:pt x="4549566" y="6157394"/>
                    <a:pt x="4572449" y="6153356"/>
                  </a:cubicBezTo>
                  <a:cubicBezTo>
                    <a:pt x="4591293" y="6149991"/>
                    <a:pt x="4593312" y="6140569"/>
                    <a:pt x="4575814" y="6127781"/>
                  </a:cubicBezTo>
                  <a:cubicBezTo>
                    <a:pt x="4558989" y="6114994"/>
                    <a:pt x="4548220" y="6095477"/>
                    <a:pt x="4538125" y="6076633"/>
                  </a:cubicBezTo>
                  <a:cubicBezTo>
                    <a:pt x="4532068" y="6065191"/>
                    <a:pt x="4527357" y="6053750"/>
                    <a:pt x="4536779" y="6042309"/>
                  </a:cubicBezTo>
                  <a:cubicBezTo>
                    <a:pt x="4546201" y="6030867"/>
                    <a:pt x="4558989" y="6028176"/>
                    <a:pt x="4573122" y="6032214"/>
                  </a:cubicBezTo>
                  <a:cubicBezTo>
                    <a:pt x="4594658" y="6038271"/>
                    <a:pt x="4616195" y="6044328"/>
                    <a:pt x="4637731" y="6051058"/>
                  </a:cubicBezTo>
                  <a:cubicBezTo>
                    <a:pt x="4659267" y="6058461"/>
                    <a:pt x="4667344" y="6051058"/>
                    <a:pt x="4665997" y="6029522"/>
                  </a:cubicBezTo>
                  <a:cubicBezTo>
                    <a:pt x="4665325" y="6014715"/>
                    <a:pt x="4665325" y="6000582"/>
                    <a:pt x="4665997" y="5985776"/>
                  </a:cubicBezTo>
                  <a:cubicBezTo>
                    <a:pt x="4665997" y="5975681"/>
                    <a:pt x="4671381" y="5968277"/>
                    <a:pt x="4681477" y="5966931"/>
                  </a:cubicBezTo>
                  <a:cubicBezTo>
                    <a:pt x="4692245" y="5964912"/>
                    <a:pt x="4698975" y="5971642"/>
                    <a:pt x="4701667" y="5981065"/>
                  </a:cubicBezTo>
                  <a:cubicBezTo>
                    <a:pt x="4709743" y="6005293"/>
                    <a:pt x="4717147" y="6030195"/>
                    <a:pt x="4724550" y="6054423"/>
                  </a:cubicBezTo>
                  <a:cubicBezTo>
                    <a:pt x="4727242" y="6064518"/>
                    <a:pt x="4730607" y="6075959"/>
                    <a:pt x="4743394" y="6073268"/>
                  </a:cubicBezTo>
                  <a:cubicBezTo>
                    <a:pt x="4754835" y="6071248"/>
                    <a:pt x="4752143" y="6059134"/>
                    <a:pt x="4752143" y="6050385"/>
                  </a:cubicBezTo>
                  <a:lnTo>
                    <a:pt x="4752143" y="5996544"/>
                  </a:lnTo>
                  <a:cubicBezTo>
                    <a:pt x="4775698" y="6008658"/>
                    <a:pt x="4783775" y="6032214"/>
                    <a:pt x="4800600" y="6046347"/>
                  </a:cubicBezTo>
                  <a:cubicBezTo>
                    <a:pt x="4819444" y="6061826"/>
                    <a:pt x="4835597" y="6080671"/>
                    <a:pt x="4859825" y="6088747"/>
                  </a:cubicBezTo>
                  <a:cubicBezTo>
                    <a:pt x="4901552" y="6102880"/>
                    <a:pt x="4935203" y="6080671"/>
                    <a:pt x="4932511" y="6036252"/>
                  </a:cubicBezTo>
                  <a:cubicBezTo>
                    <a:pt x="4930491" y="6003947"/>
                    <a:pt x="4923761" y="5972316"/>
                    <a:pt x="4919050" y="5940011"/>
                  </a:cubicBezTo>
                  <a:cubicBezTo>
                    <a:pt x="4887419" y="5962893"/>
                    <a:pt x="4858479" y="5956836"/>
                    <a:pt x="4830213" y="5933281"/>
                  </a:cubicBezTo>
                  <a:cubicBezTo>
                    <a:pt x="4810022" y="5916455"/>
                    <a:pt x="4795216" y="5895592"/>
                    <a:pt x="4779064" y="5876074"/>
                  </a:cubicBezTo>
                  <a:cubicBezTo>
                    <a:pt x="4765603" y="5859249"/>
                    <a:pt x="4766949" y="5847135"/>
                    <a:pt x="4778391" y="5829637"/>
                  </a:cubicBezTo>
                  <a:cubicBezTo>
                    <a:pt x="4900879" y="5641866"/>
                    <a:pt x="5008561" y="5446020"/>
                    <a:pt x="5091342" y="5236712"/>
                  </a:cubicBezTo>
                  <a:cubicBezTo>
                    <a:pt x="5096726" y="5222579"/>
                    <a:pt x="5104129" y="5211138"/>
                    <a:pt x="5116243" y="5202389"/>
                  </a:cubicBezTo>
                  <a:cubicBezTo>
                    <a:pt x="5168738" y="5166046"/>
                    <a:pt x="5216522" y="5122973"/>
                    <a:pt x="5269690" y="5086631"/>
                  </a:cubicBezTo>
                  <a:cubicBezTo>
                    <a:pt x="5423810" y="4982314"/>
                    <a:pt x="5582641" y="4886746"/>
                    <a:pt x="5744837" y="4795889"/>
                  </a:cubicBezTo>
                  <a:cubicBezTo>
                    <a:pt x="5767047" y="4783775"/>
                    <a:pt x="5789929" y="4777718"/>
                    <a:pt x="5814830" y="4775699"/>
                  </a:cubicBezTo>
                  <a:cubicBezTo>
                    <a:pt x="5911071" y="4769642"/>
                    <a:pt x="6007312" y="4767623"/>
                    <a:pt x="6103553" y="4765603"/>
                  </a:cubicBezTo>
                  <a:cubicBezTo>
                    <a:pt x="6432656" y="4758200"/>
                    <a:pt x="6759067" y="4795216"/>
                    <a:pt x="7086824" y="4811369"/>
                  </a:cubicBezTo>
                  <a:cubicBezTo>
                    <a:pt x="7221427" y="4818099"/>
                    <a:pt x="7355357" y="4819444"/>
                    <a:pt x="7489959" y="4805311"/>
                  </a:cubicBezTo>
                  <a:cubicBezTo>
                    <a:pt x="7497362" y="4790505"/>
                    <a:pt x="7506784" y="4792524"/>
                    <a:pt x="7516880" y="4801946"/>
                  </a:cubicBezTo>
                  <a:cubicBezTo>
                    <a:pt x="7523610" y="4801273"/>
                    <a:pt x="7530340" y="4801273"/>
                    <a:pt x="7536397" y="4800600"/>
                  </a:cubicBezTo>
                  <a:cubicBezTo>
                    <a:pt x="7563991" y="4797908"/>
                    <a:pt x="7592257" y="4796562"/>
                    <a:pt x="7619850" y="4791178"/>
                  </a:cubicBezTo>
                  <a:cubicBezTo>
                    <a:pt x="7642060" y="4787140"/>
                    <a:pt x="7652828" y="4789832"/>
                    <a:pt x="7661577" y="4813388"/>
                  </a:cubicBezTo>
                  <a:cubicBezTo>
                    <a:pt x="7705996" y="4932511"/>
                    <a:pt x="7794161" y="4997793"/>
                    <a:pt x="7920014" y="5004523"/>
                  </a:cubicBezTo>
                  <a:cubicBezTo>
                    <a:pt x="8090959" y="5013945"/>
                    <a:pt x="8235657" y="4952701"/>
                    <a:pt x="8354780" y="4830886"/>
                  </a:cubicBezTo>
                  <a:cubicBezTo>
                    <a:pt x="8470538" y="4712436"/>
                    <a:pt x="8539186" y="4568411"/>
                    <a:pt x="8579567" y="4409580"/>
                  </a:cubicBezTo>
                  <a:cubicBezTo>
                    <a:pt x="8593027" y="4357085"/>
                    <a:pt x="8602448" y="4303244"/>
                    <a:pt x="8613217" y="4250076"/>
                  </a:cubicBezTo>
                  <a:lnTo>
                    <a:pt x="8613217" y="4196235"/>
                  </a:lnTo>
                  <a:cubicBezTo>
                    <a:pt x="8549954" y="4202292"/>
                    <a:pt x="8484671" y="4207003"/>
                    <a:pt x="8420062" y="4211041"/>
                  </a:cubicBezTo>
                  <a:close/>
                  <a:moveTo>
                    <a:pt x="4571776" y="915970"/>
                  </a:moveTo>
                  <a:cubicBezTo>
                    <a:pt x="4567065" y="903183"/>
                    <a:pt x="4575141" y="897126"/>
                    <a:pt x="4583890" y="888377"/>
                  </a:cubicBezTo>
                  <a:cubicBezTo>
                    <a:pt x="4586582" y="902510"/>
                    <a:pt x="4580525" y="909240"/>
                    <a:pt x="4571776" y="915970"/>
                  </a:cubicBezTo>
                  <a:close/>
                  <a:moveTo>
                    <a:pt x="2362948" y="965100"/>
                  </a:moveTo>
                  <a:cubicBezTo>
                    <a:pt x="2362948" y="964427"/>
                    <a:pt x="2363621" y="963081"/>
                    <a:pt x="2363621" y="962408"/>
                  </a:cubicBezTo>
                  <a:lnTo>
                    <a:pt x="2368332" y="967119"/>
                  </a:lnTo>
                  <a:cubicBezTo>
                    <a:pt x="2366313" y="969138"/>
                    <a:pt x="2364294" y="968465"/>
                    <a:pt x="2362948" y="965100"/>
                  </a:cubicBezTo>
                  <a:close/>
                  <a:moveTo>
                    <a:pt x="2435633" y="1055284"/>
                  </a:moveTo>
                  <a:cubicBezTo>
                    <a:pt x="2431595" y="1059995"/>
                    <a:pt x="2428903" y="1055957"/>
                    <a:pt x="2426211" y="1053265"/>
                  </a:cubicBezTo>
                  <a:cubicBezTo>
                    <a:pt x="2406694" y="1025671"/>
                    <a:pt x="2379773" y="1002789"/>
                    <a:pt x="2370351" y="968465"/>
                  </a:cubicBezTo>
                  <a:cubicBezTo>
                    <a:pt x="2394579" y="991348"/>
                    <a:pt x="2413424" y="1018268"/>
                    <a:pt x="2432268" y="1045862"/>
                  </a:cubicBezTo>
                  <a:cubicBezTo>
                    <a:pt x="2434287" y="1048554"/>
                    <a:pt x="2438998" y="1050573"/>
                    <a:pt x="2435633" y="1055284"/>
                  </a:cubicBezTo>
                  <a:close/>
                  <a:moveTo>
                    <a:pt x="695895" y="1016922"/>
                  </a:moveTo>
                  <a:cubicBezTo>
                    <a:pt x="694549" y="1012884"/>
                    <a:pt x="693876" y="1009519"/>
                    <a:pt x="692530" y="1005481"/>
                  </a:cubicBezTo>
                  <a:cubicBezTo>
                    <a:pt x="695222" y="1008846"/>
                    <a:pt x="699260" y="1012211"/>
                    <a:pt x="695895" y="1016922"/>
                  </a:cubicBezTo>
                  <a:close/>
                  <a:moveTo>
                    <a:pt x="4511205" y="6014042"/>
                  </a:moveTo>
                  <a:cubicBezTo>
                    <a:pt x="4518608" y="5993179"/>
                    <a:pt x="4526684" y="5972988"/>
                    <a:pt x="4537452" y="5944049"/>
                  </a:cubicBezTo>
                  <a:cubicBezTo>
                    <a:pt x="4556969" y="5983757"/>
                    <a:pt x="4521973" y="5995198"/>
                    <a:pt x="4511205" y="6014042"/>
                  </a:cubicBezTo>
                  <a:close/>
                  <a:moveTo>
                    <a:pt x="4750797" y="5917128"/>
                  </a:moveTo>
                  <a:cubicBezTo>
                    <a:pt x="4750124" y="5925878"/>
                    <a:pt x="4751470" y="5935300"/>
                    <a:pt x="4741375" y="5939338"/>
                  </a:cubicBezTo>
                  <a:cubicBezTo>
                    <a:pt x="4739356" y="5940011"/>
                    <a:pt x="4734645" y="5937992"/>
                    <a:pt x="4732626" y="5935300"/>
                  </a:cubicBezTo>
                  <a:cubicBezTo>
                    <a:pt x="4726569" y="5927224"/>
                    <a:pt x="4721857" y="5917801"/>
                    <a:pt x="4727915" y="5907706"/>
                  </a:cubicBezTo>
                  <a:cubicBezTo>
                    <a:pt x="4733299" y="5899630"/>
                    <a:pt x="4739356" y="5891554"/>
                    <a:pt x="4750797" y="5875402"/>
                  </a:cubicBezTo>
                  <a:cubicBezTo>
                    <a:pt x="4750797" y="5896265"/>
                    <a:pt x="4751470" y="5907033"/>
                    <a:pt x="4750797" y="5917128"/>
                  </a:cubicBezTo>
                  <a:close/>
                  <a:moveTo>
                    <a:pt x="4875978" y="5457461"/>
                  </a:moveTo>
                  <a:cubicBezTo>
                    <a:pt x="4798581" y="5602831"/>
                    <a:pt x="4710417" y="5741472"/>
                    <a:pt x="4616868" y="5877421"/>
                  </a:cubicBezTo>
                  <a:cubicBezTo>
                    <a:pt x="4598696" y="5903668"/>
                    <a:pt x="4582544" y="5885497"/>
                    <a:pt x="4562354" y="5884824"/>
                  </a:cubicBezTo>
                  <a:cubicBezTo>
                    <a:pt x="4641096" y="5709841"/>
                    <a:pt x="4748778" y="5558413"/>
                    <a:pt x="4880015" y="5419772"/>
                  </a:cubicBezTo>
                  <a:cubicBezTo>
                    <a:pt x="4891457" y="5437270"/>
                    <a:pt x="4881362" y="5447366"/>
                    <a:pt x="4875978" y="5457461"/>
                  </a:cubicBezTo>
                  <a:close/>
                  <a:moveTo>
                    <a:pt x="5020675" y="5141145"/>
                  </a:moveTo>
                  <a:cubicBezTo>
                    <a:pt x="5014618" y="5157970"/>
                    <a:pt x="5003177" y="5168738"/>
                    <a:pt x="4989717" y="5179506"/>
                  </a:cubicBezTo>
                  <a:cubicBezTo>
                    <a:pt x="4756854" y="5372661"/>
                    <a:pt x="4566392" y="5598794"/>
                    <a:pt x="4445922" y="5878767"/>
                  </a:cubicBezTo>
                  <a:cubicBezTo>
                    <a:pt x="4435154" y="5903668"/>
                    <a:pt x="4427078" y="5929243"/>
                    <a:pt x="4415637" y="5953471"/>
                  </a:cubicBezTo>
                  <a:cubicBezTo>
                    <a:pt x="4396120" y="5993852"/>
                    <a:pt x="4398138" y="6043655"/>
                    <a:pt x="4357085" y="6075286"/>
                  </a:cubicBezTo>
                  <a:cubicBezTo>
                    <a:pt x="4344970" y="6084036"/>
                    <a:pt x="4344297" y="6107591"/>
                    <a:pt x="4338240" y="6125762"/>
                  </a:cubicBezTo>
                  <a:cubicBezTo>
                    <a:pt x="4332856" y="6109610"/>
                    <a:pt x="4328145" y="6094804"/>
                    <a:pt x="4322761" y="6080671"/>
                  </a:cubicBezTo>
                  <a:cubicBezTo>
                    <a:pt x="4319396" y="6072594"/>
                    <a:pt x="4316704" y="6061153"/>
                    <a:pt x="4306609" y="6061826"/>
                  </a:cubicBezTo>
                  <a:cubicBezTo>
                    <a:pt x="4295168" y="6062499"/>
                    <a:pt x="4296514" y="6074613"/>
                    <a:pt x="4295168" y="6082689"/>
                  </a:cubicBezTo>
                  <a:cubicBezTo>
                    <a:pt x="4293821" y="6092785"/>
                    <a:pt x="4293149" y="6102207"/>
                    <a:pt x="4292475" y="6112302"/>
                  </a:cubicBezTo>
                  <a:cubicBezTo>
                    <a:pt x="4279688" y="6114321"/>
                    <a:pt x="4280361" y="6102880"/>
                    <a:pt x="4277669" y="6097496"/>
                  </a:cubicBezTo>
                  <a:cubicBezTo>
                    <a:pt x="4149796" y="5837040"/>
                    <a:pt x="4118165" y="5565143"/>
                    <a:pt x="4183447" y="5282478"/>
                  </a:cubicBezTo>
                  <a:cubicBezTo>
                    <a:pt x="4227866" y="5089323"/>
                    <a:pt x="4311320" y="4912321"/>
                    <a:pt x="4412945" y="4743394"/>
                  </a:cubicBezTo>
                  <a:cubicBezTo>
                    <a:pt x="4589274" y="4449961"/>
                    <a:pt x="4810022" y="4190177"/>
                    <a:pt x="5036828" y="3935106"/>
                  </a:cubicBezTo>
                  <a:cubicBezTo>
                    <a:pt x="5050288" y="3941836"/>
                    <a:pt x="5050961" y="3955296"/>
                    <a:pt x="5054999" y="3966064"/>
                  </a:cubicBezTo>
                  <a:cubicBezTo>
                    <a:pt x="5190947" y="4362469"/>
                    <a:pt x="5167392" y="4753489"/>
                    <a:pt x="5020675" y="5141145"/>
                  </a:cubicBezTo>
                  <a:close/>
                </a:path>
              </a:pathLst>
            </a:custGeom>
            <a:grpFill/>
            <a:ln w="6727"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850A7B0-E89F-47E7-B767-AC0E534EEFE6}"/>
                </a:ext>
              </a:extLst>
            </p:cNvPr>
            <p:cNvSpPr/>
            <p:nvPr/>
          </p:nvSpPr>
          <p:spPr>
            <a:xfrm>
              <a:off x="2490299" y="5690409"/>
              <a:ext cx="7268540" cy="1164310"/>
            </a:xfrm>
            <a:custGeom>
              <a:avLst/>
              <a:gdLst>
                <a:gd name="connsiteX0" fmla="*/ 7261508 w 7268537"/>
                <a:gd name="connsiteY0" fmla="*/ 1038374 h 1164312"/>
                <a:gd name="connsiteX1" fmla="*/ 7246702 w 7268537"/>
                <a:gd name="connsiteY1" fmla="*/ 1000012 h 1164312"/>
                <a:gd name="connsiteX2" fmla="*/ 7192861 w 7268537"/>
                <a:gd name="connsiteY2" fmla="*/ 836470 h 1164312"/>
                <a:gd name="connsiteX3" fmla="*/ 7119502 w 7268537"/>
                <a:gd name="connsiteY3" fmla="*/ 823683 h 1164312"/>
                <a:gd name="connsiteX4" fmla="*/ 7047490 w 7268537"/>
                <a:gd name="connsiteY4" fmla="*/ 883581 h 1164312"/>
                <a:gd name="connsiteX5" fmla="*/ 7019897 w 7268537"/>
                <a:gd name="connsiteY5" fmla="*/ 874159 h 1164312"/>
                <a:gd name="connsiteX6" fmla="*/ 6933751 w 7268537"/>
                <a:gd name="connsiteY6" fmla="*/ 837816 h 1164312"/>
                <a:gd name="connsiteX7" fmla="*/ 6848278 w 7268537"/>
                <a:gd name="connsiteY7" fmla="*/ 829067 h 1164312"/>
                <a:gd name="connsiteX8" fmla="*/ 6843567 w 7268537"/>
                <a:gd name="connsiteY8" fmla="*/ 741575 h 1164312"/>
                <a:gd name="connsiteX9" fmla="*/ 6809243 w 7268537"/>
                <a:gd name="connsiteY9" fmla="*/ 759074 h 1164312"/>
                <a:gd name="connsiteX10" fmla="*/ 6781650 w 7268537"/>
                <a:gd name="connsiteY10" fmla="*/ 708598 h 1164312"/>
                <a:gd name="connsiteX11" fmla="*/ 6716367 w 7268537"/>
                <a:gd name="connsiteY11" fmla="*/ 648026 h 1164312"/>
                <a:gd name="connsiteX12" fmla="*/ 6714349 w 7268537"/>
                <a:gd name="connsiteY12" fmla="*/ 705232 h 1164312"/>
                <a:gd name="connsiteX13" fmla="*/ 6716367 w 7268537"/>
                <a:gd name="connsiteY13" fmla="*/ 732153 h 1164312"/>
                <a:gd name="connsiteX14" fmla="*/ 6707619 w 7268537"/>
                <a:gd name="connsiteY14" fmla="*/ 777245 h 1164312"/>
                <a:gd name="connsiteX15" fmla="*/ 6663873 w 7268537"/>
                <a:gd name="connsiteY15" fmla="*/ 761092 h 1164312"/>
                <a:gd name="connsiteX16" fmla="*/ 6634933 w 7268537"/>
                <a:gd name="connsiteY16" fmla="*/ 738210 h 1164312"/>
                <a:gd name="connsiteX17" fmla="*/ 6527251 w 7268537"/>
                <a:gd name="connsiteY17" fmla="*/ 732153 h 1164312"/>
                <a:gd name="connsiteX18" fmla="*/ 6444471 w 7268537"/>
                <a:gd name="connsiteY18" fmla="*/ 775226 h 1164312"/>
                <a:gd name="connsiteX19" fmla="*/ 6382553 w 7268537"/>
                <a:gd name="connsiteY19" fmla="*/ 760420 h 1164312"/>
                <a:gd name="connsiteX20" fmla="*/ 6398706 w 7268537"/>
                <a:gd name="connsiteY20" fmla="*/ 706579 h 1164312"/>
                <a:gd name="connsiteX21" fmla="*/ 6408128 w 7268537"/>
                <a:gd name="connsiteY21" fmla="*/ 671582 h 1164312"/>
                <a:gd name="connsiteX22" fmla="*/ 6390630 w 7268537"/>
                <a:gd name="connsiteY22" fmla="*/ 648026 h 1164312"/>
                <a:gd name="connsiteX23" fmla="*/ 6367747 w 7268537"/>
                <a:gd name="connsiteY23" fmla="*/ 650719 h 1164312"/>
                <a:gd name="connsiteX24" fmla="*/ 6272179 w 7268537"/>
                <a:gd name="connsiteY24" fmla="*/ 553132 h 1164312"/>
                <a:gd name="connsiteX25" fmla="*/ 6283621 w 7268537"/>
                <a:gd name="connsiteY25" fmla="*/ 526211 h 1164312"/>
                <a:gd name="connsiteX26" fmla="*/ 6291696 w 7268537"/>
                <a:gd name="connsiteY26" fmla="*/ 487177 h 1164312"/>
                <a:gd name="connsiteX27" fmla="*/ 6276218 w 7268537"/>
                <a:gd name="connsiteY27" fmla="*/ 426605 h 1164312"/>
                <a:gd name="connsiteX28" fmla="*/ 6161805 w 7268537"/>
                <a:gd name="connsiteY28" fmla="*/ 474389 h 1164312"/>
                <a:gd name="connsiteX29" fmla="*/ 6141615 w 7268537"/>
                <a:gd name="connsiteY29" fmla="*/ 518808 h 1164312"/>
                <a:gd name="connsiteX30" fmla="*/ 6109983 w 7268537"/>
                <a:gd name="connsiteY30" fmla="*/ 639950 h 1164312"/>
                <a:gd name="connsiteX31" fmla="*/ 5951825 w 7268537"/>
                <a:gd name="connsiteY31" fmla="*/ 668890 h 1164312"/>
                <a:gd name="connsiteX32" fmla="*/ 5920866 w 7268537"/>
                <a:gd name="connsiteY32" fmla="*/ 626490 h 1164312"/>
                <a:gd name="connsiteX33" fmla="*/ 5934327 w 7268537"/>
                <a:gd name="connsiteY33" fmla="*/ 571303 h 1164312"/>
                <a:gd name="connsiteX34" fmla="*/ 5922213 w 7268537"/>
                <a:gd name="connsiteY34" fmla="*/ 526884 h 1164312"/>
                <a:gd name="connsiteX35" fmla="*/ 5915482 w 7268537"/>
                <a:gd name="connsiteY35" fmla="*/ 526884 h 1164312"/>
                <a:gd name="connsiteX36" fmla="*/ 5865679 w 7268537"/>
                <a:gd name="connsiteY36" fmla="*/ 471024 h 1164312"/>
                <a:gd name="connsiteX37" fmla="*/ 5855584 w 7268537"/>
                <a:gd name="connsiteY37" fmla="*/ 435355 h 1164312"/>
                <a:gd name="connsiteX38" fmla="*/ 5825299 w 7268537"/>
                <a:gd name="connsiteY38" fmla="*/ 450834 h 1164312"/>
                <a:gd name="connsiteX39" fmla="*/ 5759343 w 7268537"/>
                <a:gd name="connsiteY39" fmla="*/ 547074 h 1164312"/>
                <a:gd name="connsiteX40" fmla="*/ 5704156 w 7268537"/>
                <a:gd name="connsiteY40" fmla="*/ 574668 h 1164312"/>
                <a:gd name="connsiteX41" fmla="*/ 5646950 w 7268537"/>
                <a:gd name="connsiteY41" fmla="*/ 497272 h 1164312"/>
                <a:gd name="connsiteX42" fmla="*/ 5653007 w 7268537"/>
                <a:gd name="connsiteY42" fmla="*/ 438720 h 1164312"/>
                <a:gd name="connsiteX43" fmla="*/ 5472640 w 7268537"/>
                <a:gd name="connsiteY43" fmla="*/ 503329 h 1164312"/>
                <a:gd name="connsiteX44" fmla="*/ 5406685 w 7268537"/>
                <a:gd name="connsiteY44" fmla="*/ 478427 h 1164312"/>
                <a:gd name="connsiteX45" fmla="*/ 5423510 w 7268537"/>
                <a:gd name="connsiteY45" fmla="*/ 415164 h 1164312"/>
                <a:gd name="connsiteX46" fmla="*/ 5465910 w 7268537"/>
                <a:gd name="connsiteY46" fmla="*/ 384205 h 1164312"/>
                <a:gd name="connsiteX47" fmla="*/ 5494176 w 7268537"/>
                <a:gd name="connsiteY47" fmla="*/ 346517 h 1164312"/>
                <a:gd name="connsiteX48" fmla="*/ 5452450 w 7268537"/>
                <a:gd name="connsiteY48" fmla="*/ 359304 h 1164312"/>
                <a:gd name="connsiteX49" fmla="*/ 5403993 w 7268537"/>
                <a:gd name="connsiteY49" fmla="*/ 345171 h 1164312"/>
                <a:gd name="connsiteX50" fmla="*/ 5396589 w 7268537"/>
                <a:gd name="connsiteY50" fmla="*/ 273831 h 1164312"/>
                <a:gd name="connsiteX51" fmla="*/ 5396589 w 7268537"/>
                <a:gd name="connsiteY51" fmla="*/ 253641 h 1164312"/>
                <a:gd name="connsiteX52" fmla="*/ 5294965 w 7268537"/>
                <a:gd name="connsiteY52" fmla="*/ 184321 h 1164312"/>
                <a:gd name="connsiteX53" fmla="*/ 5274774 w 7268537"/>
                <a:gd name="connsiteY53" fmla="*/ 205184 h 1164312"/>
                <a:gd name="connsiteX54" fmla="*/ 5261314 w 7268537"/>
                <a:gd name="connsiteY54" fmla="*/ 221337 h 1164312"/>
                <a:gd name="connsiteX55" fmla="*/ 5248527 w 7268537"/>
                <a:gd name="connsiteY55" fmla="*/ 203165 h 1164312"/>
                <a:gd name="connsiteX56" fmla="*/ 5228336 w 7268537"/>
                <a:gd name="connsiteY56" fmla="*/ 82696 h 1164312"/>
                <a:gd name="connsiteX57" fmla="*/ 5202089 w 7268537"/>
                <a:gd name="connsiteY57" fmla="*/ 146632 h 1164312"/>
                <a:gd name="connsiteX58" fmla="*/ 5198051 w 7268537"/>
                <a:gd name="connsiteY58" fmla="*/ 159419 h 1164312"/>
                <a:gd name="connsiteX59" fmla="*/ 5169784 w 7268537"/>
                <a:gd name="connsiteY59" fmla="*/ 201819 h 1164312"/>
                <a:gd name="connsiteX60" fmla="*/ 5131423 w 7268537"/>
                <a:gd name="connsiteY60" fmla="*/ 166149 h 1164312"/>
                <a:gd name="connsiteX61" fmla="*/ 5054699 w 7268537"/>
                <a:gd name="connsiteY61" fmla="*/ 149324 h 1164312"/>
                <a:gd name="connsiteX62" fmla="*/ 4948363 w 7268537"/>
                <a:gd name="connsiteY62" fmla="*/ 230086 h 1164312"/>
                <a:gd name="connsiteX63" fmla="*/ 4918750 w 7268537"/>
                <a:gd name="connsiteY63" fmla="*/ 246238 h 1164312"/>
                <a:gd name="connsiteX64" fmla="*/ 4897887 w 7268537"/>
                <a:gd name="connsiteY64" fmla="*/ 213260 h 1164312"/>
                <a:gd name="connsiteX65" fmla="*/ 4884427 w 7268537"/>
                <a:gd name="connsiteY65" fmla="*/ 123750 h 1164312"/>
                <a:gd name="connsiteX66" fmla="*/ 4850103 w 7268537"/>
                <a:gd name="connsiteY66" fmla="*/ 105578 h 1164312"/>
                <a:gd name="connsiteX67" fmla="*/ 4774053 w 7268537"/>
                <a:gd name="connsiteY67" fmla="*/ 88753 h 1164312"/>
                <a:gd name="connsiteX68" fmla="*/ 4689253 w 7268537"/>
                <a:gd name="connsiteY68" fmla="*/ 13375 h 1164312"/>
                <a:gd name="connsiteX69" fmla="*/ 4617914 w 7268537"/>
                <a:gd name="connsiteY69" fmla="*/ 20778 h 1164312"/>
                <a:gd name="connsiteX70" fmla="*/ 4578206 w 7268537"/>
                <a:gd name="connsiteY70" fmla="*/ 66544 h 1164312"/>
                <a:gd name="connsiteX71" fmla="*/ 4570803 w 7268537"/>
                <a:gd name="connsiteY71" fmla="*/ 103559 h 1164312"/>
                <a:gd name="connsiteX72" fmla="*/ 4562727 w 7268537"/>
                <a:gd name="connsiteY72" fmla="*/ 136537 h 1164312"/>
                <a:gd name="connsiteX73" fmla="*/ 4531768 w 7268537"/>
                <a:gd name="connsiteY73" fmla="*/ 124423 h 1164312"/>
                <a:gd name="connsiteX74" fmla="*/ 4483984 w 7268537"/>
                <a:gd name="connsiteY74" fmla="*/ 76639 h 1164312"/>
                <a:gd name="connsiteX75" fmla="*/ 4437546 w 7268537"/>
                <a:gd name="connsiteY75" fmla="*/ 63851 h 1164312"/>
                <a:gd name="connsiteX76" fmla="*/ 4425432 w 7268537"/>
                <a:gd name="connsiteY76" fmla="*/ 102213 h 1164312"/>
                <a:gd name="connsiteX77" fmla="*/ 4425432 w 7268537"/>
                <a:gd name="connsiteY77" fmla="*/ 152016 h 1164312"/>
                <a:gd name="connsiteX78" fmla="*/ 4385725 w 7268537"/>
                <a:gd name="connsiteY78" fmla="*/ 117692 h 1164312"/>
                <a:gd name="connsiteX79" fmla="*/ 4325153 w 7268537"/>
                <a:gd name="connsiteY79" fmla="*/ 96829 h 1164312"/>
                <a:gd name="connsiteX80" fmla="*/ 4297560 w 7268537"/>
                <a:gd name="connsiteY80" fmla="*/ 144613 h 1164312"/>
                <a:gd name="connsiteX81" fmla="*/ 4270639 w 7268537"/>
                <a:gd name="connsiteY81" fmla="*/ 176245 h 1164312"/>
                <a:gd name="connsiteX82" fmla="*/ 4232277 w 7268537"/>
                <a:gd name="connsiteY82" fmla="*/ 208549 h 1164312"/>
                <a:gd name="connsiteX83" fmla="*/ 4217471 w 7268537"/>
                <a:gd name="connsiteY83" fmla="*/ 250276 h 1164312"/>
                <a:gd name="connsiteX84" fmla="*/ 4230932 w 7268537"/>
                <a:gd name="connsiteY84" fmla="*/ 346517 h 1164312"/>
                <a:gd name="connsiteX85" fmla="*/ 4158246 w 7268537"/>
                <a:gd name="connsiteY85" fmla="*/ 399012 h 1164312"/>
                <a:gd name="connsiteX86" fmla="*/ 4099021 w 7268537"/>
                <a:gd name="connsiteY86" fmla="*/ 356612 h 1164312"/>
                <a:gd name="connsiteX87" fmla="*/ 4050564 w 7268537"/>
                <a:gd name="connsiteY87" fmla="*/ 306809 h 1164312"/>
                <a:gd name="connsiteX88" fmla="*/ 4050564 w 7268537"/>
                <a:gd name="connsiteY88" fmla="*/ 360650 h 1164312"/>
                <a:gd name="connsiteX89" fmla="*/ 4041815 w 7268537"/>
                <a:gd name="connsiteY89" fmla="*/ 383532 h 1164312"/>
                <a:gd name="connsiteX90" fmla="*/ 4022970 w 7268537"/>
                <a:gd name="connsiteY90" fmla="*/ 364688 h 1164312"/>
                <a:gd name="connsiteX91" fmla="*/ 4000088 w 7268537"/>
                <a:gd name="connsiteY91" fmla="*/ 291330 h 1164312"/>
                <a:gd name="connsiteX92" fmla="*/ 3979897 w 7268537"/>
                <a:gd name="connsiteY92" fmla="*/ 277197 h 1164312"/>
                <a:gd name="connsiteX93" fmla="*/ 3964418 w 7268537"/>
                <a:gd name="connsiteY93" fmla="*/ 296041 h 1164312"/>
                <a:gd name="connsiteX94" fmla="*/ 3964418 w 7268537"/>
                <a:gd name="connsiteY94" fmla="*/ 339787 h 1164312"/>
                <a:gd name="connsiteX95" fmla="*/ 3936152 w 7268537"/>
                <a:gd name="connsiteY95" fmla="*/ 361323 h 1164312"/>
                <a:gd name="connsiteX96" fmla="*/ 3871543 w 7268537"/>
                <a:gd name="connsiteY96" fmla="*/ 342479 h 1164312"/>
                <a:gd name="connsiteX97" fmla="*/ 3835200 w 7268537"/>
                <a:gd name="connsiteY97" fmla="*/ 352574 h 1164312"/>
                <a:gd name="connsiteX98" fmla="*/ 3836546 w 7268537"/>
                <a:gd name="connsiteY98" fmla="*/ 386898 h 1164312"/>
                <a:gd name="connsiteX99" fmla="*/ 3874235 w 7268537"/>
                <a:gd name="connsiteY99" fmla="*/ 438046 h 1164312"/>
                <a:gd name="connsiteX100" fmla="*/ 3870870 w 7268537"/>
                <a:gd name="connsiteY100" fmla="*/ 463621 h 1164312"/>
                <a:gd name="connsiteX101" fmla="*/ 3810971 w 7268537"/>
                <a:gd name="connsiteY101" fmla="*/ 491887 h 1164312"/>
                <a:gd name="connsiteX102" fmla="*/ 3797511 w 7268537"/>
                <a:gd name="connsiteY102" fmla="*/ 582744 h 1164312"/>
                <a:gd name="connsiteX103" fmla="*/ 3782705 w 7268537"/>
                <a:gd name="connsiteY103" fmla="*/ 585436 h 1164312"/>
                <a:gd name="connsiteX104" fmla="*/ 3705308 w 7268537"/>
                <a:gd name="connsiteY104" fmla="*/ 576014 h 1164312"/>
                <a:gd name="connsiteX105" fmla="*/ 3681080 w 7268537"/>
                <a:gd name="connsiteY105" fmla="*/ 545056 h 1164312"/>
                <a:gd name="connsiteX106" fmla="*/ 3668293 w 7268537"/>
                <a:gd name="connsiteY106" fmla="*/ 495926 h 1164312"/>
                <a:gd name="connsiteX107" fmla="*/ 3641372 w 7268537"/>
                <a:gd name="connsiteY107" fmla="*/ 536979 h 1164312"/>
                <a:gd name="connsiteX108" fmla="*/ 3635315 w 7268537"/>
                <a:gd name="connsiteY108" fmla="*/ 541018 h 1164312"/>
                <a:gd name="connsiteX109" fmla="*/ 3622528 w 7268537"/>
                <a:gd name="connsiteY109" fmla="*/ 510059 h 1164312"/>
                <a:gd name="connsiteX110" fmla="*/ 3604356 w 7268537"/>
                <a:gd name="connsiteY110" fmla="*/ 493233 h 1164312"/>
                <a:gd name="connsiteX111" fmla="*/ 3594261 w 7268537"/>
                <a:gd name="connsiteY111" fmla="*/ 514770 h 1164312"/>
                <a:gd name="connsiteX112" fmla="*/ 3588204 w 7268537"/>
                <a:gd name="connsiteY112" fmla="*/ 557843 h 1164312"/>
                <a:gd name="connsiteX113" fmla="*/ 3559938 w 7268537"/>
                <a:gd name="connsiteY113" fmla="*/ 578033 h 1164312"/>
                <a:gd name="connsiteX114" fmla="*/ 3493983 w 7268537"/>
                <a:gd name="connsiteY114" fmla="*/ 588129 h 1164312"/>
                <a:gd name="connsiteX115" fmla="*/ 3469081 w 7268537"/>
                <a:gd name="connsiteY115" fmla="*/ 581398 h 1164312"/>
                <a:gd name="connsiteX116" fmla="*/ 3475138 w 7268537"/>
                <a:gd name="connsiteY116" fmla="*/ 499291 h 1164312"/>
                <a:gd name="connsiteX117" fmla="*/ 3378897 w 7268537"/>
                <a:gd name="connsiteY117" fmla="*/ 451507 h 1164312"/>
                <a:gd name="connsiteX118" fmla="*/ 3415913 w 7268537"/>
                <a:gd name="connsiteY118" fmla="*/ 417183 h 1164312"/>
                <a:gd name="connsiteX119" fmla="*/ 3423316 w 7268537"/>
                <a:gd name="connsiteY119" fmla="*/ 342479 h 1164312"/>
                <a:gd name="connsiteX120" fmla="*/ 3399088 w 7268537"/>
                <a:gd name="connsiteY120" fmla="*/ 336422 h 1164312"/>
                <a:gd name="connsiteX121" fmla="*/ 3369475 w 7268537"/>
                <a:gd name="connsiteY121" fmla="*/ 349882 h 1164312"/>
                <a:gd name="connsiteX122" fmla="*/ 3303520 w 7268537"/>
                <a:gd name="connsiteY122" fmla="*/ 304790 h 1164312"/>
                <a:gd name="connsiteX123" fmla="*/ 3292752 w 7268537"/>
                <a:gd name="connsiteY123" fmla="*/ 277869 h 1164312"/>
                <a:gd name="connsiteX124" fmla="*/ 3270542 w 7268537"/>
                <a:gd name="connsiteY124" fmla="*/ 298060 h 1164312"/>
                <a:gd name="connsiteX125" fmla="*/ 3250352 w 7268537"/>
                <a:gd name="connsiteY125" fmla="*/ 365361 h 1164312"/>
                <a:gd name="connsiteX126" fmla="*/ 3230162 w 7268537"/>
                <a:gd name="connsiteY126" fmla="*/ 387570 h 1164312"/>
                <a:gd name="connsiteX127" fmla="*/ 3217374 w 7268537"/>
                <a:gd name="connsiteY127" fmla="*/ 362669 h 1164312"/>
                <a:gd name="connsiteX128" fmla="*/ 3219393 w 7268537"/>
                <a:gd name="connsiteY128" fmla="*/ 306136 h 1164312"/>
                <a:gd name="connsiteX129" fmla="*/ 3194492 w 7268537"/>
                <a:gd name="connsiteY129" fmla="*/ 333056 h 1164312"/>
                <a:gd name="connsiteX130" fmla="*/ 3101616 w 7268537"/>
                <a:gd name="connsiteY130" fmla="*/ 401704 h 1164312"/>
                <a:gd name="connsiteX131" fmla="*/ 3042391 w 7268537"/>
                <a:gd name="connsiteY131" fmla="*/ 363342 h 1164312"/>
                <a:gd name="connsiteX132" fmla="*/ 3055851 w 7268537"/>
                <a:gd name="connsiteY132" fmla="*/ 255660 h 1164312"/>
                <a:gd name="connsiteX133" fmla="*/ 3040372 w 7268537"/>
                <a:gd name="connsiteY133" fmla="*/ 208549 h 1164312"/>
                <a:gd name="connsiteX134" fmla="*/ 2977108 w 7268537"/>
                <a:gd name="connsiteY134" fmla="*/ 160092 h 1164312"/>
                <a:gd name="connsiteX135" fmla="*/ 2969033 w 7268537"/>
                <a:gd name="connsiteY135" fmla="*/ 139229 h 1164312"/>
                <a:gd name="connsiteX136" fmla="*/ 2919902 w 7268537"/>
                <a:gd name="connsiteY136" fmla="*/ 98175 h 1164312"/>
                <a:gd name="connsiteX137" fmla="*/ 2860677 w 7268537"/>
                <a:gd name="connsiteY137" fmla="*/ 139902 h 1164312"/>
                <a:gd name="connsiteX138" fmla="*/ 2843852 w 7268537"/>
                <a:gd name="connsiteY138" fmla="*/ 151343 h 1164312"/>
                <a:gd name="connsiteX139" fmla="*/ 2841160 w 7268537"/>
                <a:gd name="connsiteY139" fmla="*/ 133172 h 1164312"/>
                <a:gd name="connsiteX140" fmla="*/ 2829046 w 7268537"/>
                <a:gd name="connsiteY140" fmla="*/ 61159 h 1164312"/>
                <a:gd name="connsiteX141" fmla="*/ 2767802 w 7268537"/>
                <a:gd name="connsiteY141" fmla="*/ 91445 h 1164312"/>
                <a:gd name="connsiteX142" fmla="*/ 2728767 w 7268537"/>
                <a:gd name="connsiteY142" fmla="*/ 128460 h 1164312"/>
                <a:gd name="connsiteX143" fmla="*/ 2704539 w 7268537"/>
                <a:gd name="connsiteY143" fmla="*/ 133172 h 1164312"/>
                <a:gd name="connsiteX144" fmla="*/ 2699154 w 7268537"/>
                <a:gd name="connsiteY144" fmla="*/ 111635 h 1164312"/>
                <a:gd name="connsiteX145" fmla="*/ 2632526 w 7268537"/>
                <a:gd name="connsiteY145" fmla="*/ 2607 h 1164312"/>
                <a:gd name="connsiteX146" fmla="*/ 2569936 w 7268537"/>
                <a:gd name="connsiteY146" fmla="*/ 19433 h 1164312"/>
                <a:gd name="connsiteX147" fmla="*/ 2487828 w 7268537"/>
                <a:gd name="connsiteY147" fmla="*/ 98175 h 1164312"/>
                <a:gd name="connsiteX148" fmla="*/ 2425911 w 7268537"/>
                <a:gd name="connsiteY148" fmla="*/ 108270 h 1164312"/>
                <a:gd name="connsiteX149" fmla="*/ 2386203 w 7268537"/>
                <a:gd name="connsiteY149" fmla="*/ 123076 h 1164312"/>
                <a:gd name="connsiteX150" fmla="*/ 2370051 w 7268537"/>
                <a:gd name="connsiteY150" fmla="*/ 211241 h 1164312"/>
                <a:gd name="connsiteX151" fmla="*/ 2314864 w 7268537"/>
                <a:gd name="connsiteY151" fmla="*/ 226721 h 1164312"/>
                <a:gd name="connsiteX152" fmla="*/ 2203144 w 7268537"/>
                <a:gd name="connsiteY152" fmla="*/ 143267 h 1164312"/>
                <a:gd name="connsiteX153" fmla="*/ 2138535 w 7268537"/>
                <a:gd name="connsiteY153" fmla="*/ 161438 h 1164312"/>
                <a:gd name="connsiteX154" fmla="*/ 2101519 w 7268537"/>
                <a:gd name="connsiteY154" fmla="*/ 199800 h 1164312"/>
                <a:gd name="connsiteX155" fmla="*/ 2067868 w 7268537"/>
                <a:gd name="connsiteY155" fmla="*/ 150670 h 1164312"/>
                <a:gd name="connsiteX156" fmla="*/ 2044313 w 7268537"/>
                <a:gd name="connsiteY156" fmla="*/ 82696 h 1164312"/>
                <a:gd name="connsiteX157" fmla="*/ 2036237 w 7268537"/>
                <a:gd name="connsiteY157" fmla="*/ 83369 h 1164312"/>
                <a:gd name="connsiteX158" fmla="*/ 2026142 w 7268537"/>
                <a:gd name="connsiteY158" fmla="*/ 160765 h 1164312"/>
                <a:gd name="connsiteX159" fmla="*/ 2021431 w 7268537"/>
                <a:gd name="connsiteY159" fmla="*/ 197108 h 1164312"/>
                <a:gd name="connsiteX160" fmla="*/ 2005278 w 7268537"/>
                <a:gd name="connsiteY160" fmla="*/ 218644 h 1164312"/>
                <a:gd name="connsiteX161" fmla="*/ 1991818 w 7268537"/>
                <a:gd name="connsiteY161" fmla="*/ 199127 h 1164312"/>
                <a:gd name="connsiteX162" fmla="*/ 1878752 w 7268537"/>
                <a:gd name="connsiteY162" fmla="*/ 180956 h 1164312"/>
                <a:gd name="connsiteX163" fmla="*/ 1872695 w 7268537"/>
                <a:gd name="connsiteY163" fmla="*/ 201819 h 1164312"/>
                <a:gd name="connsiteX164" fmla="*/ 1876733 w 7268537"/>
                <a:gd name="connsiteY164" fmla="*/ 333056 h 1164312"/>
                <a:gd name="connsiteX165" fmla="*/ 1865965 w 7268537"/>
                <a:gd name="connsiteY165" fmla="*/ 349209 h 1164312"/>
                <a:gd name="connsiteX166" fmla="*/ 1784530 w 7268537"/>
                <a:gd name="connsiteY166" fmla="*/ 348536 h 1164312"/>
                <a:gd name="connsiteX167" fmla="*/ 1783184 w 7268537"/>
                <a:gd name="connsiteY167" fmla="*/ 349882 h 1164312"/>
                <a:gd name="connsiteX168" fmla="*/ 1806740 w 7268537"/>
                <a:gd name="connsiteY168" fmla="*/ 381513 h 1164312"/>
                <a:gd name="connsiteX169" fmla="*/ 1851158 w 7268537"/>
                <a:gd name="connsiteY169" fmla="*/ 415837 h 1164312"/>
                <a:gd name="connsiteX170" fmla="*/ 1860581 w 7268537"/>
                <a:gd name="connsiteY170" fmla="*/ 477081 h 1164312"/>
                <a:gd name="connsiteX171" fmla="*/ 1796644 w 7268537"/>
                <a:gd name="connsiteY171" fmla="*/ 501310 h 1164312"/>
                <a:gd name="connsiteX172" fmla="*/ 1615604 w 7268537"/>
                <a:gd name="connsiteY172" fmla="*/ 436701 h 1164312"/>
                <a:gd name="connsiteX173" fmla="*/ 1614258 w 7268537"/>
                <a:gd name="connsiteY173" fmla="*/ 442757 h 1164312"/>
                <a:gd name="connsiteX174" fmla="*/ 1623680 w 7268537"/>
                <a:gd name="connsiteY174" fmla="*/ 522173 h 1164312"/>
                <a:gd name="connsiteX175" fmla="*/ 1557725 w 7268537"/>
                <a:gd name="connsiteY175" fmla="*/ 576014 h 1164312"/>
                <a:gd name="connsiteX176" fmla="*/ 1514652 w 7268537"/>
                <a:gd name="connsiteY176" fmla="*/ 553805 h 1164312"/>
                <a:gd name="connsiteX177" fmla="*/ 1453408 w 7268537"/>
                <a:gd name="connsiteY177" fmla="*/ 458237 h 1164312"/>
                <a:gd name="connsiteX178" fmla="*/ 1417065 w 7268537"/>
                <a:gd name="connsiteY178" fmla="*/ 434681 h 1164312"/>
                <a:gd name="connsiteX179" fmla="*/ 1406970 w 7268537"/>
                <a:gd name="connsiteY179" fmla="*/ 476408 h 1164312"/>
                <a:gd name="connsiteX180" fmla="*/ 1411008 w 7268537"/>
                <a:gd name="connsiteY180" fmla="*/ 495926 h 1164312"/>
                <a:gd name="connsiteX181" fmla="*/ 1379376 w 7268537"/>
                <a:gd name="connsiteY181" fmla="*/ 526884 h 1164312"/>
                <a:gd name="connsiteX182" fmla="*/ 1349091 w 7268537"/>
                <a:gd name="connsiteY182" fmla="*/ 525538 h 1164312"/>
                <a:gd name="connsiteX183" fmla="*/ 1337650 w 7268537"/>
                <a:gd name="connsiteY183" fmla="*/ 569284 h 1164312"/>
                <a:gd name="connsiteX184" fmla="*/ 1350437 w 7268537"/>
                <a:gd name="connsiteY184" fmla="*/ 624471 h 1164312"/>
                <a:gd name="connsiteX185" fmla="*/ 1324189 w 7268537"/>
                <a:gd name="connsiteY185" fmla="*/ 666871 h 1164312"/>
                <a:gd name="connsiteX186" fmla="*/ 1151225 w 7268537"/>
                <a:gd name="connsiteY186" fmla="*/ 635239 h 1164312"/>
                <a:gd name="connsiteX187" fmla="*/ 1130362 w 7268537"/>
                <a:gd name="connsiteY187" fmla="*/ 518135 h 1164312"/>
                <a:gd name="connsiteX188" fmla="*/ 1110171 w 7268537"/>
                <a:gd name="connsiteY188" fmla="*/ 473043 h 1164312"/>
                <a:gd name="connsiteX189" fmla="*/ 995759 w 7268537"/>
                <a:gd name="connsiteY189" fmla="*/ 425259 h 1164312"/>
                <a:gd name="connsiteX190" fmla="*/ 978934 w 7268537"/>
                <a:gd name="connsiteY190" fmla="*/ 481119 h 1164312"/>
                <a:gd name="connsiteX191" fmla="*/ 989702 w 7268537"/>
                <a:gd name="connsiteY191" fmla="*/ 525538 h 1164312"/>
                <a:gd name="connsiteX192" fmla="*/ 973550 w 7268537"/>
                <a:gd name="connsiteY192" fmla="*/ 645335 h 1164312"/>
                <a:gd name="connsiteX193" fmla="*/ 909613 w 7268537"/>
                <a:gd name="connsiteY193" fmla="*/ 653410 h 1164312"/>
                <a:gd name="connsiteX194" fmla="*/ 880674 w 7268537"/>
                <a:gd name="connsiteY194" fmla="*/ 646680 h 1164312"/>
                <a:gd name="connsiteX195" fmla="*/ 868560 w 7268537"/>
                <a:gd name="connsiteY195" fmla="*/ 664852 h 1164312"/>
                <a:gd name="connsiteX196" fmla="*/ 874617 w 7268537"/>
                <a:gd name="connsiteY196" fmla="*/ 706579 h 1164312"/>
                <a:gd name="connsiteX197" fmla="*/ 887404 w 7268537"/>
                <a:gd name="connsiteY197" fmla="*/ 761766 h 1164312"/>
                <a:gd name="connsiteX198" fmla="*/ 812027 w 7268537"/>
                <a:gd name="connsiteY198" fmla="*/ 769842 h 1164312"/>
                <a:gd name="connsiteX199" fmla="*/ 713094 w 7268537"/>
                <a:gd name="connsiteY199" fmla="*/ 721385 h 1164312"/>
                <a:gd name="connsiteX200" fmla="*/ 630986 w 7268537"/>
                <a:gd name="connsiteY200" fmla="*/ 740229 h 1164312"/>
                <a:gd name="connsiteX201" fmla="*/ 578491 w 7268537"/>
                <a:gd name="connsiteY201" fmla="*/ 775899 h 1164312"/>
                <a:gd name="connsiteX202" fmla="*/ 552244 w 7268537"/>
                <a:gd name="connsiteY202" fmla="*/ 761092 h 1164312"/>
                <a:gd name="connsiteX203" fmla="*/ 559647 w 7268537"/>
                <a:gd name="connsiteY203" fmla="*/ 706579 h 1164312"/>
                <a:gd name="connsiteX204" fmla="*/ 555609 w 7268537"/>
                <a:gd name="connsiteY204" fmla="*/ 648026 h 1164312"/>
                <a:gd name="connsiteX205" fmla="*/ 488980 w 7268537"/>
                <a:gd name="connsiteY205" fmla="*/ 698502 h 1164312"/>
                <a:gd name="connsiteX206" fmla="*/ 484942 w 7268537"/>
                <a:gd name="connsiteY206" fmla="*/ 721385 h 1164312"/>
                <a:gd name="connsiteX207" fmla="*/ 424371 w 7268537"/>
                <a:gd name="connsiteY207" fmla="*/ 741575 h 1164312"/>
                <a:gd name="connsiteX208" fmla="*/ 423025 w 7268537"/>
                <a:gd name="connsiteY208" fmla="*/ 832432 h 1164312"/>
                <a:gd name="connsiteX209" fmla="*/ 335534 w 7268537"/>
                <a:gd name="connsiteY209" fmla="*/ 836470 h 1164312"/>
                <a:gd name="connsiteX210" fmla="*/ 252753 w 7268537"/>
                <a:gd name="connsiteY210" fmla="*/ 870121 h 1164312"/>
                <a:gd name="connsiteX211" fmla="*/ 223140 w 7268537"/>
                <a:gd name="connsiteY211" fmla="*/ 882235 h 1164312"/>
                <a:gd name="connsiteX212" fmla="*/ 153820 w 7268537"/>
                <a:gd name="connsiteY212" fmla="*/ 823683 h 1164312"/>
                <a:gd name="connsiteX213" fmla="*/ 80462 w 7268537"/>
                <a:gd name="connsiteY213" fmla="*/ 835124 h 1164312"/>
                <a:gd name="connsiteX214" fmla="*/ 29313 w 7268537"/>
                <a:gd name="connsiteY214" fmla="*/ 984533 h 1164312"/>
                <a:gd name="connsiteX215" fmla="*/ 9795 w 7268537"/>
                <a:gd name="connsiteY215" fmla="*/ 1059910 h 1164312"/>
                <a:gd name="connsiteX216" fmla="*/ 4411 w 7268537"/>
                <a:gd name="connsiteY216" fmla="*/ 1122500 h 1164312"/>
                <a:gd name="connsiteX217" fmla="*/ 13160 w 7268537"/>
                <a:gd name="connsiteY217" fmla="*/ 1164900 h 1164312"/>
                <a:gd name="connsiteX218" fmla="*/ 7261508 w 7268537"/>
                <a:gd name="connsiteY218" fmla="*/ 1164900 h 1164312"/>
                <a:gd name="connsiteX219" fmla="*/ 7261508 w 7268537"/>
                <a:gd name="connsiteY219" fmla="*/ 1038374 h 1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7268537" h="1164312">
                  <a:moveTo>
                    <a:pt x="7261508" y="1038374"/>
                  </a:moveTo>
                  <a:cubicBezTo>
                    <a:pt x="7256124" y="1026932"/>
                    <a:pt x="7248721" y="1015492"/>
                    <a:pt x="7246702" y="1000012"/>
                  </a:cubicBezTo>
                  <a:cubicBezTo>
                    <a:pt x="7238626" y="942806"/>
                    <a:pt x="7223819" y="886946"/>
                    <a:pt x="7192861" y="836470"/>
                  </a:cubicBezTo>
                  <a:cubicBezTo>
                    <a:pt x="7171324" y="800800"/>
                    <a:pt x="7151807" y="797435"/>
                    <a:pt x="7119502" y="823683"/>
                  </a:cubicBezTo>
                  <a:cubicBezTo>
                    <a:pt x="7095274" y="843200"/>
                    <a:pt x="7071718" y="864064"/>
                    <a:pt x="7047490" y="883581"/>
                  </a:cubicBezTo>
                  <a:cubicBezTo>
                    <a:pt x="7035375" y="893676"/>
                    <a:pt x="7025280" y="895695"/>
                    <a:pt x="7019897" y="874159"/>
                  </a:cubicBezTo>
                  <a:cubicBezTo>
                    <a:pt x="7006436" y="814261"/>
                    <a:pt x="6987592" y="806184"/>
                    <a:pt x="6933751" y="837816"/>
                  </a:cubicBezTo>
                  <a:cubicBezTo>
                    <a:pt x="6894043" y="861372"/>
                    <a:pt x="6881929" y="860025"/>
                    <a:pt x="6848278" y="829067"/>
                  </a:cubicBezTo>
                  <a:cubicBezTo>
                    <a:pt x="6845586" y="800128"/>
                    <a:pt x="6858374" y="769842"/>
                    <a:pt x="6843567" y="741575"/>
                  </a:cubicBezTo>
                  <a:cubicBezTo>
                    <a:pt x="6830779" y="744267"/>
                    <a:pt x="6828761" y="770515"/>
                    <a:pt x="6809243" y="759074"/>
                  </a:cubicBezTo>
                  <a:cubicBezTo>
                    <a:pt x="6789726" y="748305"/>
                    <a:pt x="6783668" y="729461"/>
                    <a:pt x="6781650" y="708598"/>
                  </a:cubicBezTo>
                  <a:cubicBezTo>
                    <a:pt x="6776938" y="661487"/>
                    <a:pt x="6762805" y="648026"/>
                    <a:pt x="6716367" y="648026"/>
                  </a:cubicBezTo>
                  <a:cubicBezTo>
                    <a:pt x="6711656" y="666871"/>
                    <a:pt x="6711656" y="686388"/>
                    <a:pt x="6714349" y="705232"/>
                  </a:cubicBezTo>
                  <a:cubicBezTo>
                    <a:pt x="6715022" y="713982"/>
                    <a:pt x="6713676" y="724077"/>
                    <a:pt x="6716367" y="732153"/>
                  </a:cubicBezTo>
                  <a:cubicBezTo>
                    <a:pt x="6722424" y="749652"/>
                    <a:pt x="6723771" y="768496"/>
                    <a:pt x="6707619" y="777245"/>
                  </a:cubicBezTo>
                  <a:cubicBezTo>
                    <a:pt x="6691466" y="786667"/>
                    <a:pt x="6677333" y="769842"/>
                    <a:pt x="6663873" y="761092"/>
                  </a:cubicBezTo>
                  <a:cubicBezTo>
                    <a:pt x="6653778" y="754362"/>
                    <a:pt x="6643682" y="746959"/>
                    <a:pt x="6634933" y="738210"/>
                  </a:cubicBezTo>
                  <a:cubicBezTo>
                    <a:pt x="6602629" y="703886"/>
                    <a:pt x="6561574" y="714655"/>
                    <a:pt x="6527251" y="732153"/>
                  </a:cubicBezTo>
                  <a:cubicBezTo>
                    <a:pt x="6499657" y="746287"/>
                    <a:pt x="6473410" y="765131"/>
                    <a:pt x="6444471" y="775226"/>
                  </a:cubicBezTo>
                  <a:cubicBezTo>
                    <a:pt x="6424280" y="781956"/>
                    <a:pt x="6395340" y="784648"/>
                    <a:pt x="6382553" y="760420"/>
                  </a:cubicBezTo>
                  <a:cubicBezTo>
                    <a:pt x="6371785" y="740902"/>
                    <a:pt x="6377169" y="719366"/>
                    <a:pt x="6398706" y="706579"/>
                  </a:cubicBezTo>
                  <a:cubicBezTo>
                    <a:pt x="6396013" y="693118"/>
                    <a:pt x="6405436" y="683696"/>
                    <a:pt x="6408128" y="671582"/>
                  </a:cubicBezTo>
                  <a:cubicBezTo>
                    <a:pt x="6410820" y="656775"/>
                    <a:pt x="6408128" y="647354"/>
                    <a:pt x="6390630" y="648026"/>
                  </a:cubicBezTo>
                  <a:cubicBezTo>
                    <a:pt x="6383226" y="648700"/>
                    <a:pt x="6375150" y="649373"/>
                    <a:pt x="6367747" y="650719"/>
                  </a:cubicBezTo>
                  <a:cubicBezTo>
                    <a:pt x="6299773" y="666871"/>
                    <a:pt x="6256700" y="623125"/>
                    <a:pt x="6272179" y="553132"/>
                  </a:cubicBezTo>
                  <a:cubicBezTo>
                    <a:pt x="6274198" y="543709"/>
                    <a:pt x="6279583" y="534960"/>
                    <a:pt x="6283621" y="526211"/>
                  </a:cubicBezTo>
                  <a:cubicBezTo>
                    <a:pt x="6286313" y="513424"/>
                    <a:pt x="6289004" y="499964"/>
                    <a:pt x="6291696" y="487177"/>
                  </a:cubicBezTo>
                  <a:cubicBezTo>
                    <a:pt x="6297081" y="464294"/>
                    <a:pt x="6297081" y="442757"/>
                    <a:pt x="6276218" y="426605"/>
                  </a:cubicBezTo>
                  <a:cubicBezTo>
                    <a:pt x="6232472" y="429297"/>
                    <a:pt x="6202186" y="462948"/>
                    <a:pt x="6161805" y="474389"/>
                  </a:cubicBezTo>
                  <a:cubicBezTo>
                    <a:pt x="6150364" y="487177"/>
                    <a:pt x="6139596" y="499964"/>
                    <a:pt x="6141615" y="518808"/>
                  </a:cubicBezTo>
                  <a:cubicBezTo>
                    <a:pt x="6173919" y="576687"/>
                    <a:pt x="6163824" y="602262"/>
                    <a:pt x="6109983" y="639950"/>
                  </a:cubicBezTo>
                  <a:cubicBezTo>
                    <a:pt x="6059507" y="674947"/>
                    <a:pt x="6009031" y="681677"/>
                    <a:pt x="5951825" y="668890"/>
                  </a:cubicBezTo>
                  <a:cubicBezTo>
                    <a:pt x="5928269" y="663506"/>
                    <a:pt x="5916155" y="651391"/>
                    <a:pt x="5920866" y="626490"/>
                  </a:cubicBezTo>
                  <a:cubicBezTo>
                    <a:pt x="5924232" y="607646"/>
                    <a:pt x="5930289" y="589474"/>
                    <a:pt x="5934327" y="571303"/>
                  </a:cubicBezTo>
                  <a:cubicBezTo>
                    <a:pt x="5935000" y="555151"/>
                    <a:pt x="5934327" y="539672"/>
                    <a:pt x="5922213" y="526884"/>
                  </a:cubicBezTo>
                  <a:cubicBezTo>
                    <a:pt x="5920194" y="526884"/>
                    <a:pt x="5917501" y="526884"/>
                    <a:pt x="5915482" y="526884"/>
                  </a:cubicBezTo>
                  <a:cubicBezTo>
                    <a:pt x="5856930" y="527557"/>
                    <a:pt x="5857603" y="528230"/>
                    <a:pt x="5865679" y="471024"/>
                  </a:cubicBezTo>
                  <a:cubicBezTo>
                    <a:pt x="5867698" y="458237"/>
                    <a:pt x="5871737" y="442757"/>
                    <a:pt x="5855584" y="435355"/>
                  </a:cubicBezTo>
                  <a:cubicBezTo>
                    <a:pt x="5841451" y="429297"/>
                    <a:pt x="5833375" y="442757"/>
                    <a:pt x="5825299" y="450834"/>
                  </a:cubicBezTo>
                  <a:cubicBezTo>
                    <a:pt x="5797032" y="479100"/>
                    <a:pt x="5783572" y="516789"/>
                    <a:pt x="5759343" y="547074"/>
                  </a:cubicBezTo>
                  <a:cubicBezTo>
                    <a:pt x="5745883" y="563900"/>
                    <a:pt x="5736461" y="589474"/>
                    <a:pt x="5704156" y="574668"/>
                  </a:cubicBezTo>
                  <a:cubicBezTo>
                    <a:pt x="5646950" y="547748"/>
                    <a:pt x="5636182" y="536979"/>
                    <a:pt x="5646950" y="497272"/>
                  </a:cubicBezTo>
                  <a:cubicBezTo>
                    <a:pt x="5652334" y="477754"/>
                    <a:pt x="5649642" y="458237"/>
                    <a:pt x="5653007" y="438720"/>
                  </a:cubicBezTo>
                  <a:cubicBezTo>
                    <a:pt x="5593782" y="462948"/>
                    <a:pt x="5536576" y="491887"/>
                    <a:pt x="5472640" y="503329"/>
                  </a:cubicBezTo>
                  <a:cubicBezTo>
                    <a:pt x="5443700" y="508713"/>
                    <a:pt x="5420145" y="502656"/>
                    <a:pt x="5406685" y="478427"/>
                  </a:cubicBezTo>
                  <a:cubicBezTo>
                    <a:pt x="5394570" y="455545"/>
                    <a:pt x="5406012" y="433336"/>
                    <a:pt x="5423510" y="415164"/>
                  </a:cubicBezTo>
                  <a:cubicBezTo>
                    <a:pt x="5435624" y="402377"/>
                    <a:pt x="5448411" y="389590"/>
                    <a:pt x="5465910" y="384205"/>
                  </a:cubicBezTo>
                  <a:cubicBezTo>
                    <a:pt x="5468602" y="367380"/>
                    <a:pt x="5489465" y="364688"/>
                    <a:pt x="5494176" y="346517"/>
                  </a:cubicBezTo>
                  <a:cubicBezTo>
                    <a:pt x="5479370" y="351228"/>
                    <a:pt x="5465910" y="355939"/>
                    <a:pt x="5452450" y="359304"/>
                  </a:cubicBezTo>
                  <a:cubicBezTo>
                    <a:pt x="5433605" y="364015"/>
                    <a:pt x="5414761" y="368726"/>
                    <a:pt x="5403993" y="345171"/>
                  </a:cubicBezTo>
                  <a:cubicBezTo>
                    <a:pt x="5387167" y="322961"/>
                    <a:pt x="5399954" y="297387"/>
                    <a:pt x="5396589" y="273831"/>
                  </a:cubicBezTo>
                  <a:cubicBezTo>
                    <a:pt x="5395917" y="267101"/>
                    <a:pt x="5396589" y="260371"/>
                    <a:pt x="5396589" y="253641"/>
                  </a:cubicBezTo>
                  <a:cubicBezTo>
                    <a:pt x="5396589" y="164803"/>
                    <a:pt x="5378418" y="152016"/>
                    <a:pt x="5294965" y="184321"/>
                  </a:cubicBezTo>
                  <a:cubicBezTo>
                    <a:pt x="5284869" y="188359"/>
                    <a:pt x="5277466" y="194416"/>
                    <a:pt x="5274774" y="205184"/>
                  </a:cubicBezTo>
                  <a:cubicBezTo>
                    <a:pt x="5272755" y="213260"/>
                    <a:pt x="5270736" y="222009"/>
                    <a:pt x="5261314" y="221337"/>
                  </a:cubicBezTo>
                  <a:cubicBezTo>
                    <a:pt x="5251892" y="220663"/>
                    <a:pt x="5251219" y="209895"/>
                    <a:pt x="5248527" y="203165"/>
                  </a:cubicBezTo>
                  <a:cubicBezTo>
                    <a:pt x="5233721" y="165476"/>
                    <a:pt x="5249200" y="123076"/>
                    <a:pt x="5228336" y="82696"/>
                  </a:cubicBezTo>
                  <a:cubicBezTo>
                    <a:pt x="5212184" y="102213"/>
                    <a:pt x="5211511" y="126441"/>
                    <a:pt x="5202089" y="146632"/>
                  </a:cubicBezTo>
                  <a:cubicBezTo>
                    <a:pt x="5200070" y="150670"/>
                    <a:pt x="5200743" y="155381"/>
                    <a:pt x="5198051" y="159419"/>
                  </a:cubicBezTo>
                  <a:cubicBezTo>
                    <a:pt x="5189302" y="174226"/>
                    <a:pt x="5188629" y="199127"/>
                    <a:pt x="5169784" y="201819"/>
                  </a:cubicBezTo>
                  <a:cubicBezTo>
                    <a:pt x="5148248" y="205184"/>
                    <a:pt x="5141518" y="180956"/>
                    <a:pt x="5131423" y="166149"/>
                  </a:cubicBezTo>
                  <a:cubicBezTo>
                    <a:pt x="5106521" y="129807"/>
                    <a:pt x="5093734" y="125769"/>
                    <a:pt x="5054699" y="149324"/>
                  </a:cubicBezTo>
                  <a:cubicBezTo>
                    <a:pt x="5016337" y="172206"/>
                    <a:pt x="4982014" y="201146"/>
                    <a:pt x="4948363" y="230086"/>
                  </a:cubicBezTo>
                  <a:cubicBezTo>
                    <a:pt x="4939614" y="237489"/>
                    <a:pt x="4934230" y="253641"/>
                    <a:pt x="4918750" y="246238"/>
                  </a:cubicBezTo>
                  <a:cubicBezTo>
                    <a:pt x="4905963" y="240181"/>
                    <a:pt x="4900579" y="226721"/>
                    <a:pt x="4897887" y="213260"/>
                  </a:cubicBezTo>
                  <a:cubicBezTo>
                    <a:pt x="4893176" y="183648"/>
                    <a:pt x="4887119" y="154035"/>
                    <a:pt x="4884427" y="123750"/>
                  </a:cubicBezTo>
                  <a:cubicBezTo>
                    <a:pt x="4882408" y="97502"/>
                    <a:pt x="4872986" y="93464"/>
                    <a:pt x="4850103" y="105578"/>
                  </a:cubicBezTo>
                  <a:cubicBezTo>
                    <a:pt x="4807030" y="129134"/>
                    <a:pt x="4804338" y="128460"/>
                    <a:pt x="4774053" y="88753"/>
                  </a:cubicBezTo>
                  <a:cubicBezTo>
                    <a:pt x="4750497" y="57794"/>
                    <a:pt x="4720885" y="34912"/>
                    <a:pt x="4689253" y="13375"/>
                  </a:cubicBezTo>
                  <a:cubicBezTo>
                    <a:pt x="4663679" y="-4123"/>
                    <a:pt x="4639450" y="-4796"/>
                    <a:pt x="4617914" y="20778"/>
                  </a:cubicBezTo>
                  <a:cubicBezTo>
                    <a:pt x="4605127" y="36258"/>
                    <a:pt x="4591666" y="51064"/>
                    <a:pt x="4578206" y="66544"/>
                  </a:cubicBezTo>
                  <a:cubicBezTo>
                    <a:pt x="4568784" y="77312"/>
                    <a:pt x="4564746" y="89426"/>
                    <a:pt x="4570803" y="103559"/>
                  </a:cubicBezTo>
                  <a:cubicBezTo>
                    <a:pt x="4576187" y="116346"/>
                    <a:pt x="4575514" y="129134"/>
                    <a:pt x="4562727" y="136537"/>
                  </a:cubicBezTo>
                  <a:cubicBezTo>
                    <a:pt x="4548593" y="144613"/>
                    <a:pt x="4540518" y="132499"/>
                    <a:pt x="4531768" y="124423"/>
                  </a:cubicBezTo>
                  <a:cubicBezTo>
                    <a:pt x="4515616" y="108943"/>
                    <a:pt x="4500810" y="92118"/>
                    <a:pt x="4483984" y="76639"/>
                  </a:cubicBezTo>
                  <a:cubicBezTo>
                    <a:pt x="4471197" y="64524"/>
                    <a:pt x="4455045" y="57121"/>
                    <a:pt x="4437546" y="63851"/>
                  </a:cubicBezTo>
                  <a:cubicBezTo>
                    <a:pt x="4420048" y="70582"/>
                    <a:pt x="4426105" y="88753"/>
                    <a:pt x="4425432" y="102213"/>
                  </a:cubicBezTo>
                  <a:cubicBezTo>
                    <a:pt x="4424759" y="117692"/>
                    <a:pt x="4425432" y="133845"/>
                    <a:pt x="4425432" y="152016"/>
                  </a:cubicBezTo>
                  <a:cubicBezTo>
                    <a:pt x="4406588" y="145286"/>
                    <a:pt x="4397839" y="129134"/>
                    <a:pt x="4385725" y="117692"/>
                  </a:cubicBezTo>
                  <a:cubicBezTo>
                    <a:pt x="4368226" y="101540"/>
                    <a:pt x="4348709" y="89426"/>
                    <a:pt x="4325153" y="96829"/>
                  </a:cubicBezTo>
                  <a:cubicBezTo>
                    <a:pt x="4302944" y="103559"/>
                    <a:pt x="4296887" y="121730"/>
                    <a:pt x="4297560" y="144613"/>
                  </a:cubicBezTo>
                  <a:cubicBezTo>
                    <a:pt x="4298233" y="160765"/>
                    <a:pt x="4281408" y="167496"/>
                    <a:pt x="4270639" y="176245"/>
                  </a:cubicBezTo>
                  <a:cubicBezTo>
                    <a:pt x="4257179" y="186340"/>
                    <a:pt x="4245065" y="197781"/>
                    <a:pt x="4232277" y="208549"/>
                  </a:cubicBezTo>
                  <a:cubicBezTo>
                    <a:pt x="4222855" y="220663"/>
                    <a:pt x="4216798" y="234124"/>
                    <a:pt x="4217471" y="250276"/>
                  </a:cubicBezTo>
                  <a:cubicBezTo>
                    <a:pt x="4222182" y="282581"/>
                    <a:pt x="4228912" y="314212"/>
                    <a:pt x="4230932" y="346517"/>
                  </a:cubicBezTo>
                  <a:cubicBezTo>
                    <a:pt x="4233623" y="390935"/>
                    <a:pt x="4199973" y="413145"/>
                    <a:pt x="4158246" y="399012"/>
                  </a:cubicBezTo>
                  <a:cubicBezTo>
                    <a:pt x="4134018" y="390935"/>
                    <a:pt x="4117192" y="372764"/>
                    <a:pt x="4099021" y="356612"/>
                  </a:cubicBezTo>
                  <a:cubicBezTo>
                    <a:pt x="4082195" y="342479"/>
                    <a:pt x="4073446" y="318923"/>
                    <a:pt x="4050564" y="306809"/>
                  </a:cubicBezTo>
                  <a:cubicBezTo>
                    <a:pt x="4050564" y="326999"/>
                    <a:pt x="4050564" y="343825"/>
                    <a:pt x="4050564" y="360650"/>
                  </a:cubicBezTo>
                  <a:cubicBezTo>
                    <a:pt x="4050564" y="369399"/>
                    <a:pt x="4052583" y="380840"/>
                    <a:pt x="4041815" y="383532"/>
                  </a:cubicBezTo>
                  <a:cubicBezTo>
                    <a:pt x="4029028" y="386225"/>
                    <a:pt x="4025663" y="374783"/>
                    <a:pt x="4022970" y="364688"/>
                  </a:cubicBezTo>
                  <a:cubicBezTo>
                    <a:pt x="4015567" y="339787"/>
                    <a:pt x="4008164" y="315558"/>
                    <a:pt x="4000088" y="291330"/>
                  </a:cubicBezTo>
                  <a:cubicBezTo>
                    <a:pt x="3997396" y="282581"/>
                    <a:pt x="3990666" y="275178"/>
                    <a:pt x="3979897" y="277197"/>
                  </a:cubicBezTo>
                  <a:cubicBezTo>
                    <a:pt x="3969802" y="279215"/>
                    <a:pt x="3964418" y="286618"/>
                    <a:pt x="3964418" y="296041"/>
                  </a:cubicBezTo>
                  <a:cubicBezTo>
                    <a:pt x="3963745" y="310847"/>
                    <a:pt x="3963745" y="324980"/>
                    <a:pt x="3964418" y="339787"/>
                  </a:cubicBezTo>
                  <a:cubicBezTo>
                    <a:pt x="3965092" y="361323"/>
                    <a:pt x="3957015" y="368726"/>
                    <a:pt x="3936152" y="361323"/>
                  </a:cubicBezTo>
                  <a:cubicBezTo>
                    <a:pt x="3915288" y="353920"/>
                    <a:pt x="3893079" y="348536"/>
                    <a:pt x="3871543" y="342479"/>
                  </a:cubicBezTo>
                  <a:cubicBezTo>
                    <a:pt x="3857409" y="338441"/>
                    <a:pt x="3844622" y="341806"/>
                    <a:pt x="3835200" y="352574"/>
                  </a:cubicBezTo>
                  <a:cubicBezTo>
                    <a:pt x="3825778" y="364015"/>
                    <a:pt x="3830489" y="376129"/>
                    <a:pt x="3836546" y="386898"/>
                  </a:cubicBezTo>
                  <a:cubicBezTo>
                    <a:pt x="3846641" y="405742"/>
                    <a:pt x="3856736" y="425259"/>
                    <a:pt x="3874235" y="438046"/>
                  </a:cubicBezTo>
                  <a:cubicBezTo>
                    <a:pt x="3891060" y="450834"/>
                    <a:pt x="3889041" y="460256"/>
                    <a:pt x="3870870" y="463621"/>
                  </a:cubicBezTo>
                  <a:cubicBezTo>
                    <a:pt x="3847987" y="467659"/>
                    <a:pt x="3829816" y="481792"/>
                    <a:pt x="3810971" y="491887"/>
                  </a:cubicBezTo>
                  <a:cubicBezTo>
                    <a:pt x="3759823" y="519481"/>
                    <a:pt x="3757130" y="543709"/>
                    <a:pt x="3797511" y="582744"/>
                  </a:cubicBezTo>
                  <a:cubicBezTo>
                    <a:pt x="3793473" y="588129"/>
                    <a:pt x="3786743" y="587455"/>
                    <a:pt x="3782705" y="585436"/>
                  </a:cubicBezTo>
                  <a:cubicBezTo>
                    <a:pt x="3757803" y="572649"/>
                    <a:pt x="3732902" y="571303"/>
                    <a:pt x="3705308" y="576014"/>
                  </a:cubicBezTo>
                  <a:cubicBezTo>
                    <a:pt x="3686464" y="579379"/>
                    <a:pt x="3681080" y="563227"/>
                    <a:pt x="3681080" y="545056"/>
                  </a:cubicBezTo>
                  <a:cubicBezTo>
                    <a:pt x="3680407" y="528230"/>
                    <a:pt x="3692521" y="499964"/>
                    <a:pt x="3668293" y="495926"/>
                  </a:cubicBezTo>
                  <a:cubicBezTo>
                    <a:pt x="3650794" y="493233"/>
                    <a:pt x="3648776" y="521500"/>
                    <a:pt x="3641372" y="536979"/>
                  </a:cubicBezTo>
                  <a:cubicBezTo>
                    <a:pt x="3640699" y="538325"/>
                    <a:pt x="3638680" y="538998"/>
                    <a:pt x="3635315" y="541018"/>
                  </a:cubicBezTo>
                  <a:cubicBezTo>
                    <a:pt x="3631277" y="530249"/>
                    <a:pt x="3627239" y="520154"/>
                    <a:pt x="3622528" y="510059"/>
                  </a:cubicBezTo>
                  <a:cubicBezTo>
                    <a:pt x="3619163" y="501983"/>
                    <a:pt x="3615125" y="491887"/>
                    <a:pt x="3604356" y="493233"/>
                  </a:cubicBezTo>
                  <a:cubicBezTo>
                    <a:pt x="3591569" y="495252"/>
                    <a:pt x="3595607" y="506694"/>
                    <a:pt x="3594261" y="514770"/>
                  </a:cubicBezTo>
                  <a:cubicBezTo>
                    <a:pt x="3592242" y="528903"/>
                    <a:pt x="3588204" y="543709"/>
                    <a:pt x="3588204" y="557843"/>
                  </a:cubicBezTo>
                  <a:cubicBezTo>
                    <a:pt x="3588877" y="580052"/>
                    <a:pt x="3576090" y="583417"/>
                    <a:pt x="3559938" y="578033"/>
                  </a:cubicBezTo>
                  <a:cubicBezTo>
                    <a:pt x="3535709" y="569284"/>
                    <a:pt x="3514173" y="571976"/>
                    <a:pt x="3493983" y="588129"/>
                  </a:cubicBezTo>
                  <a:cubicBezTo>
                    <a:pt x="3483214" y="596204"/>
                    <a:pt x="3476484" y="588801"/>
                    <a:pt x="3469081" y="581398"/>
                  </a:cubicBezTo>
                  <a:cubicBezTo>
                    <a:pt x="3516865" y="554478"/>
                    <a:pt x="3518211" y="533614"/>
                    <a:pt x="3475138" y="499291"/>
                  </a:cubicBezTo>
                  <a:cubicBezTo>
                    <a:pt x="3448217" y="477754"/>
                    <a:pt x="3417259" y="462948"/>
                    <a:pt x="3378897" y="451507"/>
                  </a:cubicBezTo>
                  <a:cubicBezTo>
                    <a:pt x="3389666" y="438046"/>
                    <a:pt x="3404472" y="429297"/>
                    <a:pt x="3415913" y="417183"/>
                  </a:cubicBezTo>
                  <a:cubicBezTo>
                    <a:pt x="3443507" y="387570"/>
                    <a:pt x="3444852" y="364688"/>
                    <a:pt x="3423316" y="342479"/>
                  </a:cubicBezTo>
                  <a:cubicBezTo>
                    <a:pt x="3415240" y="340459"/>
                    <a:pt x="3407164" y="338441"/>
                    <a:pt x="3399088" y="336422"/>
                  </a:cubicBezTo>
                  <a:cubicBezTo>
                    <a:pt x="3391685" y="346517"/>
                    <a:pt x="3379570" y="346517"/>
                    <a:pt x="3369475" y="349882"/>
                  </a:cubicBezTo>
                  <a:cubicBezTo>
                    <a:pt x="3297463" y="374110"/>
                    <a:pt x="3304193" y="373437"/>
                    <a:pt x="3303520" y="304790"/>
                  </a:cubicBezTo>
                  <a:cubicBezTo>
                    <a:pt x="3303520" y="294695"/>
                    <a:pt x="3309577" y="280562"/>
                    <a:pt x="3292752" y="277869"/>
                  </a:cubicBezTo>
                  <a:cubicBezTo>
                    <a:pt x="3277272" y="275178"/>
                    <a:pt x="3273907" y="287965"/>
                    <a:pt x="3270542" y="298060"/>
                  </a:cubicBezTo>
                  <a:cubicBezTo>
                    <a:pt x="3263139" y="320269"/>
                    <a:pt x="3256409" y="342479"/>
                    <a:pt x="3250352" y="365361"/>
                  </a:cubicBezTo>
                  <a:cubicBezTo>
                    <a:pt x="3246987" y="376802"/>
                    <a:pt x="3242949" y="389590"/>
                    <a:pt x="3230162" y="387570"/>
                  </a:cubicBezTo>
                  <a:cubicBezTo>
                    <a:pt x="3219393" y="386225"/>
                    <a:pt x="3220739" y="371418"/>
                    <a:pt x="3217374" y="362669"/>
                  </a:cubicBezTo>
                  <a:cubicBezTo>
                    <a:pt x="3210644" y="344498"/>
                    <a:pt x="3230162" y="326999"/>
                    <a:pt x="3219393" y="306136"/>
                  </a:cubicBezTo>
                  <a:cubicBezTo>
                    <a:pt x="3208625" y="314212"/>
                    <a:pt x="3201895" y="323634"/>
                    <a:pt x="3194492" y="333056"/>
                  </a:cubicBezTo>
                  <a:cubicBezTo>
                    <a:pt x="3170263" y="364688"/>
                    <a:pt x="3141324" y="390263"/>
                    <a:pt x="3101616" y="401704"/>
                  </a:cubicBezTo>
                  <a:cubicBezTo>
                    <a:pt x="3075369" y="409107"/>
                    <a:pt x="3043064" y="389590"/>
                    <a:pt x="3042391" y="363342"/>
                  </a:cubicBezTo>
                  <a:cubicBezTo>
                    <a:pt x="3041045" y="326999"/>
                    <a:pt x="3045083" y="290657"/>
                    <a:pt x="3055851" y="255660"/>
                  </a:cubicBezTo>
                  <a:cubicBezTo>
                    <a:pt x="3055178" y="238835"/>
                    <a:pt x="3051140" y="222682"/>
                    <a:pt x="3040372" y="208549"/>
                  </a:cubicBezTo>
                  <a:cubicBezTo>
                    <a:pt x="3014797" y="198454"/>
                    <a:pt x="3000664" y="173552"/>
                    <a:pt x="2977108" y="160092"/>
                  </a:cubicBezTo>
                  <a:cubicBezTo>
                    <a:pt x="2969706" y="156054"/>
                    <a:pt x="2968359" y="148651"/>
                    <a:pt x="2969033" y="139229"/>
                  </a:cubicBezTo>
                  <a:cubicBezTo>
                    <a:pt x="2972398" y="105578"/>
                    <a:pt x="2952207" y="89426"/>
                    <a:pt x="2919902" y="98175"/>
                  </a:cubicBezTo>
                  <a:cubicBezTo>
                    <a:pt x="2895674" y="104905"/>
                    <a:pt x="2876157" y="119039"/>
                    <a:pt x="2860677" y="139902"/>
                  </a:cubicBezTo>
                  <a:cubicBezTo>
                    <a:pt x="2855966" y="145959"/>
                    <a:pt x="2853947" y="156727"/>
                    <a:pt x="2843852" y="151343"/>
                  </a:cubicBezTo>
                  <a:cubicBezTo>
                    <a:pt x="2837795" y="147978"/>
                    <a:pt x="2839814" y="139229"/>
                    <a:pt x="2841160" y="133172"/>
                  </a:cubicBezTo>
                  <a:cubicBezTo>
                    <a:pt x="2847890" y="106924"/>
                    <a:pt x="2857986" y="76639"/>
                    <a:pt x="2829046" y="61159"/>
                  </a:cubicBezTo>
                  <a:cubicBezTo>
                    <a:pt x="2802125" y="47026"/>
                    <a:pt x="2786646" y="78658"/>
                    <a:pt x="2767802" y="91445"/>
                  </a:cubicBezTo>
                  <a:cubicBezTo>
                    <a:pt x="2752995" y="101540"/>
                    <a:pt x="2741554" y="116346"/>
                    <a:pt x="2728767" y="128460"/>
                  </a:cubicBezTo>
                  <a:cubicBezTo>
                    <a:pt x="2722037" y="135191"/>
                    <a:pt x="2713288" y="138556"/>
                    <a:pt x="2704539" y="133172"/>
                  </a:cubicBezTo>
                  <a:cubicBezTo>
                    <a:pt x="2696462" y="128460"/>
                    <a:pt x="2698481" y="119711"/>
                    <a:pt x="2699154" y="111635"/>
                  </a:cubicBezTo>
                  <a:cubicBezTo>
                    <a:pt x="2702519" y="75293"/>
                    <a:pt x="2665504" y="14048"/>
                    <a:pt x="2632526" y="2607"/>
                  </a:cubicBezTo>
                  <a:cubicBezTo>
                    <a:pt x="2608971" y="-5469"/>
                    <a:pt x="2588780" y="6645"/>
                    <a:pt x="2569936" y="19433"/>
                  </a:cubicBezTo>
                  <a:cubicBezTo>
                    <a:pt x="2538977" y="41642"/>
                    <a:pt x="2510038" y="66544"/>
                    <a:pt x="2487828" y="98175"/>
                  </a:cubicBezTo>
                  <a:cubicBezTo>
                    <a:pt x="2470330" y="123076"/>
                    <a:pt x="2450813" y="128460"/>
                    <a:pt x="2425911" y="108270"/>
                  </a:cubicBezTo>
                  <a:cubicBezTo>
                    <a:pt x="2405048" y="91445"/>
                    <a:pt x="2390915" y="91445"/>
                    <a:pt x="2386203" y="123076"/>
                  </a:cubicBezTo>
                  <a:cubicBezTo>
                    <a:pt x="2382165" y="152689"/>
                    <a:pt x="2377454" y="182301"/>
                    <a:pt x="2370051" y="211241"/>
                  </a:cubicBezTo>
                  <a:cubicBezTo>
                    <a:pt x="2358610" y="254314"/>
                    <a:pt x="2346496" y="257006"/>
                    <a:pt x="2314864" y="226721"/>
                  </a:cubicBezTo>
                  <a:cubicBezTo>
                    <a:pt x="2281214" y="193743"/>
                    <a:pt x="2244198" y="165476"/>
                    <a:pt x="2203144" y="143267"/>
                  </a:cubicBezTo>
                  <a:cubicBezTo>
                    <a:pt x="2175550" y="128460"/>
                    <a:pt x="2155360" y="134518"/>
                    <a:pt x="2138535" y="161438"/>
                  </a:cubicBezTo>
                  <a:cubicBezTo>
                    <a:pt x="2129113" y="176245"/>
                    <a:pt x="2123056" y="202492"/>
                    <a:pt x="2101519" y="199800"/>
                  </a:cubicBezTo>
                  <a:cubicBezTo>
                    <a:pt x="2076617" y="197108"/>
                    <a:pt x="2075272" y="169514"/>
                    <a:pt x="2067868" y="150670"/>
                  </a:cubicBezTo>
                  <a:cubicBezTo>
                    <a:pt x="2059792" y="128460"/>
                    <a:pt x="2052389" y="105578"/>
                    <a:pt x="2044313" y="82696"/>
                  </a:cubicBezTo>
                  <a:cubicBezTo>
                    <a:pt x="2041621" y="82696"/>
                    <a:pt x="2038929" y="83369"/>
                    <a:pt x="2036237" y="83369"/>
                  </a:cubicBezTo>
                  <a:cubicBezTo>
                    <a:pt x="2032872" y="108943"/>
                    <a:pt x="2028834" y="135191"/>
                    <a:pt x="2026142" y="160765"/>
                  </a:cubicBezTo>
                  <a:cubicBezTo>
                    <a:pt x="2024796" y="172880"/>
                    <a:pt x="2026815" y="184994"/>
                    <a:pt x="2021431" y="197108"/>
                  </a:cubicBezTo>
                  <a:cubicBezTo>
                    <a:pt x="2017392" y="205857"/>
                    <a:pt x="2019411" y="219317"/>
                    <a:pt x="2005278" y="218644"/>
                  </a:cubicBezTo>
                  <a:cubicBezTo>
                    <a:pt x="1993837" y="217971"/>
                    <a:pt x="1995183" y="207203"/>
                    <a:pt x="1991818" y="199127"/>
                  </a:cubicBezTo>
                  <a:cubicBezTo>
                    <a:pt x="1981050" y="172880"/>
                    <a:pt x="1907691" y="162111"/>
                    <a:pt x="1878752" y="180956"/>
                  </a:cubicBezTo>
                  <a:cubicBezTo>
                    <a:pt x="1876733" y="187686"/>
                    <a:pt x="1874714" y="194416"/>
                    <a:pt x="1872695" y="201819"/>
                  </a:cubicBezTo>
                  <a:cubicBezTo>
                    <a:pt x="1874041" y="245565"/>
                    <a:pt x="1876060" y="289311"/>
                    <a:pt x="1876733" y="333056"/>
                  </a:cubicBezTo>
                  <a:cubicBezTo>
                    <a:pt x="1876733" y="338441"/>
                    <a:pt x="1870003" y="343825"/>
                    <a:pt x="1865965" y="349209"/>
                  </a:cubicBezTo>
                  <a:cubicBezTo>
                    <a:pt x="1838371" y="376129"/>
                    <a:pt x="1811450" y="348536"/>
                    <a:pt x="1784530" y="348536"/>
                  </a:cubicBezTo>
                  <a:lnTo>
                    <a:pt x="1783184" y="349882"/>
                  </a:lnTo>
                  <a:cubicBezTo>
                    <a:pt x="1791260" y="360650"/>
                    <a:pt x="1799336" y="370745"/>
                    <a:pt x="1806740" y="381513"/>
                  </a:cubicBezTo>
                  <a:cubicBezTo>
                    <a:pt x="1825584" y="387570"/>
                    <a:pt x="1840390" y="400358"/>
                    <a:pt x="1851158" y="415837"/>
                  </a:cubicBezTo>
                  <a:cubicBezTo>
                    <a:pt x="1863946" y="434008"/>
                    <a:pt x="1876733" y="454199"/>
                    <a:pt x="1860581" y="477081"/>
                  </a:cubicBezTo>
                  <a:cubicBezTo>
                    <a:pt x="1845101" y="499291"/>
                    <a:pt x="1822892" y="505348"/>
                    <a:pt x="1796644" y="501310"/>
                  </a:cubicBezTo>
                  <a:cubicBezTo>
                    <a:pt x="1732035" y="491887"/>
                    <a:pt x="1674829" y="460929"/>
                    <a:pt x="1615604" y="436701"/>
                  </a:cubicBezTo>
                  <a:cubicBezTo>
                    <a:pt x="1614258" y="438720"/>
                    <a:pt x="1614258" y="440739"/>
                    <a:pt x="1614258" y="442757"/>
                  </a:cubicBezTo>
                  <a:cubicBezTo>
                    <a:pt x="1625699" y="468332"/>
                    <a:pt x="1624353" y="495926"/>
                    <a:pt x="1623680" y="522173"/>
                  </a:cubicBezTo>
                  <a:cubicBezTo>
                    <a:pt x="1622334" y="559189"/>
                    <a:pt x="1583299" y="562554"/>
                    <a:pt x="1557725" y="576014"/>
                  </a:cubicBezTo>
                  <a:cubicBezTo>
                    <a:pt x="1536861" y="586782"/>
                    <a:pt x="1524747" y="568611"/>
                    <a:pt x="1514652" y="553805"/>
                  </a:cubicBezTo>
                  <a:cubicBezTo>
                    <a:pt x="1493789" y="522173"/>
                    <a:pt x="1472925" y="490542"/>
                    <a:pt x="1453408" y="458237"/>
                  </a:cubicBezTo>
                  <a:cubicBezTo>
                    <a:pt x="1444659" y="444104"/>
                    <a:pt x="1432544" y="429970"/>
                    <a:pt x="1417065" y="434681"/>
                  </a:cubicBezTo>
                  <a:cubicBezTo>
                    <a:pt x="1397548" y="440739"/>
                    <a:pt x="1407643" y="461602"/>
                    <a:pt x="1406970" y="476408"/>
                  </a:cubicBezTo>
                  <a:cubicBezTo>
                    <a:pt x="1406297" y="482465"/>
                    <a:pt x="1410335" y="489196"/>
                    <a:pt x="1411008" y="495926"/>
                  </a:cubicBezTo>
                  <a:cubicBezTo>
                    <a:pt x="1416392" y="523519"/>
                    <a:pt x="1408316" y="530922"/>
                    <a:pt x="1379376" y="526884"/>
                  </a:cubicBezTo>
                  <a:cubicBezTo>
                    <a:pt x="1369281" y="525538"/>
                    <a:pt x="1359186" y="525538"/>
                    <a:pt x="1349091" y="525538"/>
                  </a:cubicBezTo>
                  <a:cubicBezTo>
                    <a:pt x="1337650" y="538325"/>
                    <a:pt x="1336303" y="553132"/>
                    <a:pt x="1337650" y="569284"/>
                  </a:cubicBezTo>
                  <a:cubicBezTo>
                    <a:pt x="1341688" y="587455"/>
                    <a:pt x="1346399" y="605627"/>
                    <a:pt x="1350437" y="624471"/>
                  </a:cubicBezTo>
                  <a:cubicBezTo>
                    <a:pt x="1355148" y="646680"/>
                    <a:pt x="1345726" y="662160"/>
                    <a:pt x="1324189" y="666871"/>
                  </a:cubicBezTo>
                  <a:cubicBezTo>
                    <a:pt x="1262945" y="679658"/>
                    <a:pt x="1204393" y="676966"/>
                    <a:pt x="1151225" y="635239"/>
                  </a:cubicBezTo>
                  <a:cubicBezTo>
                    <a:pt x="1106806" y="600243"/>
                    <a:pt x="1098730" y="566592"/>
                    <a:pt x="1130362" y="518135"/>
                  </a:cubicBezTo>
                  <a:cubicBezTo>
                    <a:pt x="1131708" y="499291"/>
                    <a:pt x="1120267" y="486503"/>
                    <a:pt x="1110171" y="473043"/>
                  </a:cubicBezTo>
                  <a:cubicBezTo>
                    <a:pt x="1069791" y="461602"/>
                    <a:pt x="1038832" y="429297"/>
                    <a:pt x="995759" y="425259"/>
                  </a:cubicBezTo>
                  <a:cubicBezTo>
                    <a:pt x="976915" y="439392"/>
                    <a:pt x="974223" y="458910"/>
                    <a:pt x="978934" y="481119"/>
                  </a:cubicBezTo>
                  <a:cubicBezTo>
                    <a:pt x="982299" y="495926"/>
                    <a:pt x="985664" y="510732"/>
                    <a:pt x="989702" y="525538"/>
                  </a:cubicBezTo>
                  <a:cubicBezTo>
                    <a:pt x="1011911" y="570630"/>
                    <a:pt x="1006527" y="611684"/>
                    <a:pt x="973550" y="645335"/>
                  </a:cubicBezTo>
                  <a:cubicBezTo>
                    <a:pt x="955378" y="663506"/>
                    <a:pt x="931150" y="652738"/>
                    <a:pt x="909613" y="653410"/>
                  </a:cubicBezTo>
                  <a:cubicBezTo>
                    <a:pt x="900191" y="654084"/>
                    <a:pt x="890096" y="649373"/>
                    <a:pt x="880674" y="646680"/>
                  </a:cubicBezTo>
                  <a:cubicBezTo>
                    <a:pt x="866541" y="645335"/>
                    <a:pt x="867887" y="656103"/>
                    <a:pt x="868560" y="664852"/>
                  </a:cubicBezTo>
                  <a:cubicBezTo>
                    <a:pt x="869906" y="678985"/>
                    <a:pt x="872598" y="693118"/>
                    <a:pt x="874617" y="706579"/>
                  </a:cubicBezTo>
                  <a:cubicBezTo>
                    <a:pt x="888077" y="723404"/>
                    <a:pt x="906248" y="741575"/>
                    <a:pt x="887404" y="761766"/>
                  </a:cubicBezTo>
                  <a:cubicBezTo>
                    <a:pt x="866541" y="784648"/>
                    <a:pt x="837601" y="777918"/>
                    <a:pt x="812027" y="769842"/>
                  </a:cubicBezTo>
                  <a:cubicBezTo>
                    <a:pt x="777030" y="758401"/>
                    <a:pt x="748763" y="732826"/>
                    <a:pt x="713094" y="721385"/>
                  </a:cubicBezTo>
                  <a:cubicBezTo>
                    <a:pt x="680789" y="711290"/>
                    <a:pt x="654542" y="715328"/>
                    <a:pt x="630986" y="740229"/>
                  </a:cubicBezTo>
                  <a:cubicBezTo>
                    <a:pt x="616180" y="755708"/>
                    <a:pt x="597336" y="765804"/>
                    <a:pt x="578491" y="775899"/>
                  </a:cubicBezTo>
                  <a:cubicBezTo>
                    <a:pt x="560993" y="785321"/>
                    <a:pt x="551571" y="778591"/>
                    <a:pt x="552244" y="761092"/>
                  </a:cubicBezTo>
                  <a:cubicBezTo>
                    <a:pt x="552917" y="742921"/>
                    <a:pt x="544168" y="722731"/>
                    <a:pt x="559647" y="706579"/>
                  </a:cubicBezTo>
                  <a:cubicBezTo>
                    <a:pt x="559647" y="687061"/>
                    <a:pt x="561666" y="666871"/>
                    <a:pt x="555609" y="648026"/>
                  </a:cubicBezTo>
                  <a:cubicBezTo>
                    <a:pt x="507152" y="647354"/>
                    <a:pt x="500422" y="652065"/>
                    <a:pt x="488980" y="698502"/>
                  </a:cubicBezTo>
                  <a:cubicBezTo>
                    <a:pt x="486961" y="705906"/>
                    <a:pt x="486288" y="713982"/>
                    <a:pt x="484942" y="721385"/>
                  </a:cubicBezTo>
                  <a:cubicBezTo>
                    <a:pt x="477539" y="759747"/>
                    <a:pt x="458695" y="765804"/>
                    <a:pt x="424371" y="741575"/>
                  </a:cubicBezTo>
                  <a:cubicBezTo>
                    <a:pt x="423698" y="771861"/>
                    <a:pt x="423698" y="802146"/>
                    <a:pt x="423025" y="832432"/>
                  </a:cubicBezTo>
                  <a:cubicBezTo>
                    <a:pt x="394759" y="858679"/>
                    <a:pt x="367165" y="857334"/>
                    <a:pt x="335534" y="836470"/>
                  </a:cubicBezTo>
                  <a:cubicBezTo>
                    <a:pt x="287077" y="805512"/>
                    <a:pt x="262848" y="815607"/>
                    <a:pt x="252753" y="870121"/>
                  </a:cubicBezTo>
                  <a:cubicBezTo>
                    <a:pt x="248042" y="894349"/>
                    <a:pt x="238620" y="895022"/>
                    <a:pt x="223140" y="882235"/>
                  </a:cubicBezTo>
                  <a:cubicBezTo>
                    <a:pt x="199585" y="863390"/>
                    <a:pt x="177376" y="843200"/>
                    <a:pt x="153820" y="823683"/>
                  </a:cubicBezTo>
                  <a:cubicBezTo>
                    <a:pt x="121516" y="796762"/>
                    <a:pt x="101325" y="798781"/>
                    <a:pt x="80462" y="835124"/>
                  </a:cubicBezTo>
                  <a:cubicBezTo>
                    <a:pt x="53541" y="881562"/>
                    <a:pt x="36716" y="931365"/>
                    <a:pt x="29313" y="984533"/>
                  </a:cubicBezTo>
                  <a:cubicBezTo>
                    <a:pt x="25948" y="1010107"/>
                    <a:pt x="22583" y="1038374"/>
                    <a:pt x="9795" y="1059910"/>
                  </a:cubicBezTo>
                  <a:cubicBezTo>
                    <a:pt x="-3665" y="1082793"/>
                    <a:pt x="-973" y="1100964"/>
                    <a:pt x="4411" y="1122500"/>
                  </a:cubicBezTo>
                  <a:cubicBezTo>
                    <a:pt x="7776" y="1136634"/>
                    <a:pt x="10468" y="1150767"/>
                    <a:pt x="13160" y="1164900"/>
                  </a:cubicBezTo>
                  <a:cubicBezTo>
                    <a:pt x="2429276" y="1164900"/>
                    <a:pt x="4845392" y="1164900"/>
                    <a:pt x="7261508" y="1164900"/>
                  </a:cubicBezTo>
                  <a:cubicBezTo>
                    <a:pt x="7266219" y="1123847"/>
                    <a:pt x="7283044" y="1082120"/>
                    <a:pt x="7261508" y="1038374"/>
                  </a:cubicBezTo>
                  <a:close/>
                </a:path>
              </a:pathLst>
            </a:custGeom>
            <a:grpFill/>
            <a:ln w="672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8EC3744-6145-4436-9638-007DB9994655}"/>
                </a:ext>
              </a:extLst>
            </p:cNvPr>
            <p:cNvSpPr/>
            <p:nvPr/>
          </p:nvSpPr>
          <p:spPr>
            <a:xfrm>
              <a:off x="8143304" y="6127781"/>
              <a:ext cx="6730" cy="6730"/>
            </a:xfrm>
            <a:custGeom>
              <a:avLst/>
              <a:gdLst>
                <a:gd name="connsiteX0" fmla="*/ 0 w 0"/>
                <a:gd name="connsiteY0" fmla="*/ 0 h 0"/>
                <a:gd name="connsiteX1" fmla="*/ 0 w 0"/>
                <a:gd name="connsiteY1" fmla="*/ 673 h 0"/>
                <a:gd name="connsiteX2" fmla="*/ 673 w 0"/>
                <a:gd name="connsiteY2" fmla="*/ 673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673"/>
                    <a:pt x="0" y="673"/>
                  </a:cubicBezTo>
                  <a:cubicBezTo>
                    <a:pt x="0" y="673"/>
                    <a:pt x="673" y="673"/>
                    <a:pt x="673" y="673"/>
                  </a:cubicBezTo>
                  <a:cubicBezTo>
                    <a:pt x="673" y="0"/>
                    <a:pt x="0" y="0"/>
                    <a:pt x="0" y="0"/>
                  </a:cubicBezTo>
                  <a:close/>
                </a:path>
              </a:pathLst>
            </a:custGeom>
            <a:grpFill/>
            <a:ln w="6727" cap="flat">
              <a:noFill/>
              <a:prstDash val="solid"/>
              <a:miter/>
            </a:ln>
          </p:spPr>
          <p:txBody>
            <a:bodyPr rtlCol="0" anchor="ctr"/>
            <a:lstStyle/>
            <a:p>
              <a:endParaRPr lang="en-US"/>
            </a:p>
          </p:txBody>
        </p:sp>
      </p:grpSp>
    </p:spTree>
    <p:extLst>
      <p:ext uri="{BB962C8B-B14F-4D97-AF65-F5344CB8AC3E}">
        <p14:creationId xmlns:p14="http://schemas.microsoft.com/office/powerpoint/2010/main" val="112795290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6B23181-4F9D-4E97-821D-0BE7CB3122EB}"/>
              </a:ext>
            </a:extLst>
          </p:cNvPr>
          <p:cNvSpPr/>
          <p:nvPr userDrawn="1"/>
        </p:nvSpPr>
        <p:spPr>
          <a:xfrm>
            <a:off x="0" y="2276872"/>
            <a:ext cx="12192000" cy="27363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9" name="Picture Placeholder 18">
            <a:extLst>
              <a:ext uri="{FF2B5EF4-FFF2-40B4-BE49-F238E27FC236}">
                <a16:creationId xmlns:a16="http://schemas.microsoft.com/office/drawing/2014/main" id="{9CCB45B5-7695-4B33-AFC0-5AFBA7FD42D0}"/>
              </a:ext>
            </a:extLst>
          </p:cNvPr>
          <p:cNvSpPr>
            <a:spLocks noGrp="1"/>
          </p:cNvSpPr>
          <p:nvPr>
            <p:ph type="pic" sz="quarter" idx="10" hasCustomPrompt="1"/>
          </p:nvPr>
        </p:nvSpPr>
        <p:spPr>
          <a:xfrm>
            <a:off x="4968356" y="1"/>
            <a:ext cx="7223645" cy="6558019"/>
          </a:xfrm>
          <a:custGeom>
            <a:avLst/>
            <a:gdLst>
              <a:gd name="connsiteX0" fmla="*/ 7223645 w 7223645"/>
              <a:gd name="connsiteY0" fmla="*/ 5090856 h 6558019"/>
              <a:gd name="connsiteX1" fmla="*/ 7223645 w 7223645"/>
              <a:gd name="connsiteY1" fmla="*/ 5608384 h 6558019"/>
              <a:gd name="connsiteX2" fmla="*/ 5948062 w 7223645"/>
              <a:gd name="connsiteY2" fmla="*/ 6518816 h 6558019"/>
              <a:gd name="connsiteX3" fmla="*/ 5654271 w 7223645"/>
              <a:gd name="connsiteY3" fmla="*/ 6469741 h 6558019"/>
              <a:gd name="connsiteX4" fmla="*/ 5703346 w 7223645"/>
              <a:gd name="connsiteY4" fmla="*/ 6175951 h 6558019"/>
              <a:gd name="connsiteX5" fmla="*/ 7223645 w 7223645"/>
              <a:gd name="connsiteY5" fmla="*/ 4384514 h 6558019"/>
              <a:gd name="connsiteX6" fmla="*/ 7223645 w 7223645"/>
              <a:gd name="connsiteY6" fmla="*/ 4902042 h 6558019"/>
              <a:gd name="connsiteX7" fmla="*/ 5273061 w 7223645"/>
              <a:gd name="connsiteY7" fmla="*/ 6294248 h 6558019"/>
              <a:gd name="connsiteX8" fmla="*/ 4979271 w 7223645"/>
              <a:gd name="connsiteY8" fmla="*/ 6245174 h 6558019"/>
              <a:gd name="connsiteX9" fmla="*/ 5028345 w 7223645"/>
              <a:gd name="connsiteY9" fmla="*/ 5951383 h 6558019"/>
              <a:gd name="connsiteX10" fmla="*/ 7223645 w 7223645"/>
              <a:gd name="connsiteY10" fmla="*/ 3708825 h 6558019"/>
              <a:gd name="connsiteX11" fmla="*/ 7223645 w 7223645"/>
              <a:gd name="connsiteY11" fmla="*/ 4226354 h 6558019"/>
              <a:gd name="connsiteX12" fmla="*/ 4207199 w 7223645"/>
              <a:gd name="connsiteY12" fmla="*/ 6379305 h 6558019"/>
              <a:gd name="connsiteX13" fmla="*/ 3913408 w 7223645"/>
              <a:gd name="connsiteY13" fmla="*/ 6330230 h 6558019"/>
              <a:gd name="connsiteX14" fmla="*/ 3962483 w 7223645"/>
              <a:gd name="connsiteY14" fmla="*/ 6036439 h 6558019"/>
              <a:gd name="connsiteX15" fmla="*/ 7223645 w 7223645"/>
              <a:gd name="connsiteY15" fmla="*/ 3033131 h 6558019"/>
              <a:gd name="connsiteX16" fmla="*/ 7223645 w 7223645"/>
              <a:gd name="connsiteY16" fmla="*/ 3550660 h 6558019"/>
              <a:gd name="connsiteX17" fmla="*/ 3141336 w 7223645"/>
              <a:gd name="connsiteY17" fmla="*/ 6464358 h 6558019"/>
              <a:gd name="connsiteX18" fmla="*/ 2847545 w 7223645"/>
              <a:gd name="connsiteY18" fmla="*/ 6415283 h 6558019"/>
              <a:gd name="connsiteX19" fmla="*/ 2896620 w 7223645"/>
              <a:gd name="connsiteY19" fmla="*/ 6121492 h 6558019"/>
              <a:gd name="connsiteX20" fmla="*/ 7223645 w 7223645"/>
              <a:gd name="connsiteY20" fmla="*/ 2357436 h 6558019"/>
              <a:gd name="connsiteX21" fmla="*/ 7223645 w 7223645"/>
              <a:gd name="connsiteY21" fmla="*/ 2874964 h 6558019"/>
              <a:gd name="connsiteX22" fmla="*/ 2525289 w 7223645"/>
              <a:gd name="connsiteY22" fmla="*/ 6228358 h 6558019"/>
              <a:gd name="connsiteX23" fmla="*/ 2231498 w 7223645"/>
              <a:gd name="connsiteY23" fmla="*/ 6179284 h 6558019"/>
              <a:gd name="connsiteX24" fmla="*/ 2280573 w 7223645"/>
              <a:gd name="connsiteY24" fmla="*/ 5885492 h 6558019"/>
              <a:gd name="connsiteX25" fmla="*/ 7223645 w 7223645"/>
              <a:gd name="connsiteY25" fmla="*/ 1681741 h 6558019"/>
              <a:gd name="connsiteX26" fmla="*/ 7223645 w 7223645"/>
              <a:gd name="connsiteY26" fmla="*/ 2199270 h 6558019"/>
              <a:gd name="connsiteX27" fmla="*/ 1849260 w 7223645"/>
              <a:gd name="connsiteY27" fmla="*/ 6035171 h 6558019"/>
              <a:gd name="connsiteX28" fmla="*/ 1555469 w 7223645"/>
              <a:gd name="connsiteY28" fmla="*/ 5986096 h 6558019"/>
              <a:gd name="connsiteX29" fmla="*/ 1604544 w 7223645"/>
              <a:gd name="connsiteY29" fmla="*/ 5692305 h 6558019"/>
              <a:gd name="connsiteX30" fmla="*/ 7223645 w 7223645"/>
              <a:gd name="connsiteY30" fmla="*/ 1006048 h 6558019"/>
              <a:gd name="connsiteX31" fmla="*/ 7223645 w 7223645"/>
              <a:gd name="connsiteY31" fmla="*/ 1523576 h 6558019"/>
              <a:gd name="connsiteX32" fmla="*/ 2182819 w 7223645"/>
              <a:gd name="connsiteY32" fmla="*/ 5121402 h 6558019"/>
              <a:gd name="connsiteX33" fmla="*/ 1889027 w 7223645"/>
              <a:gd name="connsiteY33" fmla="*/ 5072328 h 6558019"/>
              <a:gd name="connsiteX34" fmla="*/ 1938103 w 7223645"/>
              <a:gd name="connsiteY34" fmla="*/ 4778538 h 6558019"/>
              <a:gd name="connsiteX35" fmla="*/ 7223645 w 7223645"/>
              <a:gd name="connsiteY35" fmla="*/ 330352 h 6558019"/>
              <a:gd name="connsiteX36" fmla="*/ 7223645 w 7223645"/>
              <a:gd name="connsiteY36" fmla="*/ 847881 h 6558019"/>
              <a:gd name="connsiteX37" fmla="*/ 2048238 w 7223645"/>
              <a:gd name="connsiteY37" fmla="*/ 4541763 h 6558019"/>
              <a:gd name="connsiteX38" fmla="*/ 1754448 w 7223645"/>
              <a:gd name="connsiteY38" fmla="*/ 4492688 h 6558019"/>
              <a:gd name="connsiteX39" fmla="*/ 1803522 w 7223645"/>
              <a:gd name="connsiteY39" fmla="*/ 4198897 h 6558019"/>
              <a:gd name="connsiteX40" fmla="*/ 6739791 w 7223645"/>
              <a:gd name="connsiteY40" fmla="*/ 0 h 6558019"/>
              <a:gd name="connsiteX41" fmla="*/ 7223645 w 7223645"/>
              <a:gd name="connsiteY41" fmla="*/ 0 h 6558019"/>
              <a:gd name="connsiteX42" fmla="*/ 7223645 w 7223645"/>
              <a:gd name="connsiteY42" fmla="*/ 172186 h 6558019"/>
              <a:gd name="connsiteX43" fmla="*/ 910732 w 7223645"/>
              <a:gd name="connsiteY43" fmla="*/ 4677950 h 6558019"/>
              <a:gd name="connsiteX44" fmla="*/ 616940 w 7223645"/>
              <a:gd name="connsiteY44" fmla="*/ 4628875 h 6558019"/>
              <a:gd name="connsiteX45" fmla="*/ 666015 w 7223645"/>
              <a:gd name="connsiteY45" fmla="*/ 4335083 h 6558019"/>
              <a:gd name="connsiteX46" fmla="*/ 5793093 w 7223645"/>
              <a:gd name="connsiteY46" fmla="*/ 0 h 6558019"/>
              <a:gd name="connsiteX47" fmla="*/ 6518192 w 7223645"/>
              <a:gd name="connsiteY47" fmla="*/ 0 h 6558019"/>
              <a:gd name="connsiteX48" fmla="*/ 332995 w 7223645"/>
              <a:gd name="connsiteY48" fmla="*/ 4414607 h 6558019"/>
              <a:gd name="connsiteX49" fmla="*/ 39204 w 7223645"/>
              <a:gd name="connsiteY49" fmla="*/ 4365532 h 6558019"/>
              <a:gd name="connsiteX50" fmla="*/ 88280 w 7223645"/>
              <a:gd name="connsiteY50" fmla="*/ 4071741 h 6558019"/>
              <a:gd name="connsiteX51" fmla="*/ 4846394 w 7223645"/>
              <a:gd name="connsiteY51" fmla="*/ 0 h 6558019"/>
              <a:gd name="connsiteX52" fmla="*/ 5571492 w 7223645"/>
              <a:gd name="connsiteY52" fmla="*/ 0 h 6558019"/>
              <a:gd name="connsiteX53" fmla="*/ 744860 w 7223645"/>
              <a:gd name="connsiteY53" fmla="*/ 3444949 h 6558019"/>
              <a:gd name="connsiteX54" fmla="*/ 451068 w 7223645"/>
              <a:gd name="connsiteY54" fmla="*/ 3395874 h 6558019"/>
              <a:gd name="connsiteX55" fmla="*/ 500143 w 7223645"/>
              <a:gd name="connsiteY55" fmla="*/ 3102083 h 6558019"/>
              <a:gd name="connsiteX56" fmla="*/ 3899695 w 7223645"/>
              <a:gd name="connsiteY56" fmla="*/ 0 h 6558019"/>
              <a:gd name="connsiteX57" fmla="*/ 4624794 w 7223645"/>
              <a:gd name="connsiteY57" fmla="*/ 0 h 6558019"/>
              <a:gd name="connsiteX58" fmla="*/ 686912 w 7223645"/>
              <a:gd name="connsiteY58" fmla="*/ 2810614 h 6558019"/>
              <a:gd name="connsiteX59" fmla="*/ 393120 w 7223645"/>
              <a:gd name="connsiteY59" fmla="*/ 2761539 h 6558019"/>
              <a:gd name="connsiteX60" fmla="*/ 442195 w 7223645"/>
              <a:gd name="connsiteY60" fmla="*/ 2467748 h 6558019"/>
              <a:gd name="connsiteX61" fmla="*/ 2952994 w 7223645"/>
              <a:gd name="connsiteY61" fmla="*/ 0 h 6558019"/>
              <a:gd name="connsiteX62" fmla="*/ 3678092 w 7223645"/>
              <a:gd name="connsiteY62" fmla="*/ 0 h 6558019"/>
              <a:gd name="connsiteX63" fmla="*/ 973827 w 7223645"/>
              <a:gd name="connsiteY63" fmla="*/ 1930136 h 6558019"/>
              <a:gd name="connsiteX64" fmla="*/ 680036 w 7223645"/>
              <a:gd name="connsiteY64" fmla="*/ 1881061 h 6558019"/>
              <a:gd name="connsiteX65" fmla="*/ 729111 w 7223645"/>
              <a:gd name="connsiteY65" fmla="*/ 1587270 h 6558019"/>
              <a:gd name="connsiteX66" fmla="*/ 1962915 w 7223645"/>
              <a:gd name="connsiteY66" fmla="*/ 0 h 6558019"/>
              <a:gd name="connsiteX67" fmla="*/ 2688012 w 7223645"/>
              <a:gd name="connsiteY67" fmla="*/ 0 h 6558019"/>
              <a:gd name="connsiteX68" fmla="*/ 1051983 w 7223645"/>
              <a:gd name="connsiteY68" fmla="*/ 1167696 h 6558019"/>
              <a:gd name="connsiteX69" fmla="*/ 758192 w 7223645"/>
              <a:gd name="connsiteY69" fmla="*/ 1118621 h 6558019"/>
              <a:gd name="connsiteX70" fmla="*/ 807267 w 7223645"/>
              <a:gd name="connsiteY70" fmla="*/ 824830 h 65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223645" h="6558019">
                <a:moveTo>
                  <a:pt x="7223645" y="5090856"/>
                </a:moveTo>
                <a:lnTo>
                  <a:pt x="7223645" y="5608384"/>
                </a:lnTo>
                <a:lnTo>
                  <a:pt x="5948062" y="6518816"/>
                </a:lnTo>
                <a:cubicBezTo>
                  <a:pt x="5853384" y="6586393"/>
                  <a:pt x="5721847" y="6564421"/>
                  <a:pt x="5654271" y="6469741"/>
                </a:cubicBezTo>
                <a:cubicBezTo>
                  <a:pt x="5586696" y="6375062"/>
                  <a:pt x="5608666" y="6243526"/>
                  <a:pt x="5703346" y="6175951"/>
                </a:cubicBezTo>
                <a:close/>
                <a:moveTo>
                  <a:pt x="7223645" y="4384514"/>
                </a:moveTo>
                <a:lnTo>
                  <a:pt x="7223645" y="4902042"/>
                </a:lnTo>
                <a:lnTo>
                  <a:pt x="5273061" y="6294248"/>
                </a:lnTo>
                <a:cubicBezTo>
                  <a:pt x="5178383" y="6361824"/>
                  <a:pt x="5046846" y="6339853"/>
                  <a:pt x="4979271" y="6245174"/>
                </a:cubicBezTo>
                <a:cubicBezTo>
                  <a:pt x="4911695" y="6150494"/>
                  <a:pt x="4933665" y="6018958"/>
                  <a:pt x="5028345" y="5951383"/>
                </a:cubicBezTo>
                <a:close/>
                <a:moveTo>
                  <a:pt x="7223645" y="3708825"/>
                </a:moveTo>
                <a:lnTo>
                  <a:pt x="7223645" y="4226354"/>
                </a:lnTo>
                <a:lnTo>
                  <a:pt x="4207199" y="6379305"/>
                </a:lnTo>
                <a:cubicBezTo>
                  <a:pt x="4112518" y="6446882"/>
                  <a:pt x="3980984" y="6424909"/>
                  <a:pt x="3913408" y="6330230"/>
                </a:cubicBezTo>
                <a:cubicBezTo>
                  <a:pt x="3845831" y="6235551"/>
                  <a:pt x="3867803" y="6104016"/>
                  <a:pt x="3962483" y="6036439"/>
                </a:cubicBezTo>
                <a:close/>
                <a:moveTo>
                  <a:pt x="7223645" y="3033131"/>
                </a:moveTo>
                <a:lnTo>
                  <a:pt x="7223645" y="3550660"/>
                </a:lnTo>
                <a:lnTo>
                  <a:pt x="3141336" y="6464358"/>
                </a:lnTo>
                <a:cubicBezTo>
                  <a:pt x="3046657" y="6531935"/>
                  <a:pt x="2915122" y="6509963"/>
                  <a:pt x="2847545" y="6415283"/>
                </a:cubicBezTo>
                <a:cubicBezTo>
                  <a:pt x="2779969" y="6320604"/>
                  <a:pt x="2801940" y="6189069"/>
                  <a:pt x="2896620" y="6121492"/>
                </a:cubicBezTo>
                <a:close/>
                <a:moveTo>
                  <a:pt x="7223645" y="2357436"/>
                </a:moveTo>
                <a:lnTo>
                  <a:pt x="7223645" y="2874964"/>
                </a:lnTo>
                <a:lnTo>
                  <a:pt x="2525289" y="6228358"/>
                </a:lnTo>
                <a:cubicBezTo>
                  <a:pt x="2430610" y="6295935"/>
                  <a:pt x="2299074" y="6273963"/>
                  <a:pt x="2231498" y="6179284"/>
                </a:cubicBezTo>
                <a:cubicBezTo>
                  <a:pt x="2163922" y="6084604"/>
                  <a:pt x="2185893" y="5953069"/>
                  <a:pt x="2280573" y="5885492"/>
                </a:cubicBezTo>
                <a:close/>
                <a:moveTo>
                  <a:pt x="7223645" y="1681741"/>
                </a:moveTo>
                <a:lnTo>
                  <a:pt x="7223645" y="2199270"/>
                </a:lnTo>
                <a:lnTo>
                  <a:pt x="1849260" y="6035171"/>
                </a:lnTo>
                <a:cubicBezTo>
                  <a:pt x="1754580" y="6102747"/>
                  <a:pt x="1623045" y="6080776"/>
                  <a:pt x="1555469" y="5986096"/>
                </a:cubicBezTo>
                <a:cubicBezTo>
                  <a:pt x="1487892" y="5891416"/>
                  <a:pt x="1509864" y="5759881"/>
                  <a:pt x="1604544" y="5692305"/>
                </a:cubicBezTo>
                <a:close/>
                <a:moveTo>
                  <a:pt x="7223645" y="1006048"/>
                </a:moveTo>
                <a:lnTo>
                  <a:pt x="7223645" y="1523576"/>
                </a:lnTo>
                <a:lnTo>
                  <a:pt x="2182819" y="5121402"/>
                </a:lnTo>
                <a:cubicBezTo>
                  <a:pt x="2088139" y="5188979"/>
                  <a:pt x="1956604" y="5167008"/>
                  <a:pt x="1889027" y="5072328"/>
                </a:cubicBezTo>
                <a:cubicBezTo>
                  <a:pt x="1821451" y="4977649"/>
                  <a:pt x="1843423" y="4846113"/>
                  <a:pt x="1938103" y="4778538"/>
                </a:cubicBezTo>
                <a:close/>
                <a:moveTo>
                  <a:pt x="7223645" y="330352"/>
                </a:moveTo>
                <a:lnTo>
                  <a:pt x="7223645" y="847881"/>
                </a:lnTo>
                <a:lnTo>
                  <a:pt x="2048238" y="4541763"/>
                </a:lnTo>
                <a:cubicBezTo>
                  <a:pt x="1953558" y="4609340"/>
                  <a:pt x="1822023" y="4587368"/>
                  <a:pt x="1754448" y="4492688"/>
                </a:cubicBezTo>
                <a:cubicBezTo>
                  <a:pt x="1686870" y="4398009"/>
                  <a:pt x="1708842" y="4266474"/>
                  <a:pt x="1803522" y="4198897"/>
                </a:cubicBezTo>
                <a:close/>
                <a:moveTo>
                  <a:pt x="6739791" y="0"/>
                </a:moveTo>
                <a:lnTo>
                  <a:pt x="7223645" y="0"/>
                </a:lnTo>
                <a:lnTo>
                  <a:pt x="7223645" y="172186"/>
                </a:lnTo>
                <a:lnTo>
                  <a:pt x="910732" y="4677950"/>
                </a:lnTo>
                <a:cubicBezTo>
                  <a:pt x="816052" y="4745526"/>
                  <a:pt x="684517" y="4723554"/>
                  <a:pt x="616940" y="4628875"/>
                </a:cubicBezTo>
                <a:cubicBezTo>
                  <a:pt x="549364" y="4534195"/>
                  <a:pt x="571336" y="4402660"/>
                  <a:pt x="666015" y="4335083"/>
                </a:cubicBezTo>
                <a:close/>
                <a:moveTo>
                  <a:pt x="5793093" y="0"/>
                </a:moveTo>
                <a:lnTo>
                  <a:pt x="6518192" y="0"/>
                </a:lnTo>
                <a:lnTo>
                  <a:pt x="332995" y="4414607"/>
                </a:lnTo>
                <a:cubicBezTo>
                  <a:pt x="238316" y="4482183"/>
                  <a:pt x="106781" y="4460212"/>
                  <a:pt x="39204" y="4365532"/>
                </a:cubicBezTo>
                <a:cubicBezTo>
                  <a:pt x="-28372" y="4270852"/>
                  <a:pt x="-6401" y="4139317"/>
                  <a:pt x="88280" y="4071741"/>
                </a:cubicBezTo>
                <a:close/>
                <a:moveTo>
                  <a:pt x="4846394" y="0"/>
                </a:moveTo>
                <a:lnTo>
                  <a:pt x="5571492" y="0"/>
                </a:lnTo>
                <a:lnTo>
                  <a:pt x="744860" y="3444949"/>
                </a:lnTo>
                <a:cubicBezTo>
                  <a:pt x="650180" y="3512525"/>
                  <a:pt x="518645" y="3490554"/>
                  <a:pt x="451068" y="3395874"/>
                </a:cubicBezTo>
                <a:cubicBezTo>
                  <a:pt x="383492" y="3301195"/>
                  <a:pt x="405463" y="3169660"/>
                  <a:pt x="500143" y="3102083"/>
                </a:cubicBezTo>
                <a:close/>
                <a:moveTo>
                  <a:pt x="3899695" y="0"/>
                </a:moveTo>
                <a:lnTo>
                  <a:pt x="4624794" y="0"/>
                </a:lnTo>
                <a:lnTo>
                  <a:pt x="686912" y="2810614"/>
                </a:lnTo>
                <a:cubicBezTo>
                  <a:pt x="592232" y="2878190"/>
                  <a:pt x="460697" y="2856219"/>
                  <a:pt x="393120" y="2761539"/>
                </a:cubicBezTo>
                <a:cubicBezTo>
                  <a:pt x="325544" y="2666859"/>
                  <a:pt x="347516" y="2535324"/>
                  <a:pt x="442195" y="2467748"/>
                </a:cubicBezTo>
                <a:close/>
                <a:moveTo>
                  <a:pt x="2952994" y="0"/>
                </a:moveTo>
                <a:lnTo>
                  <a:pt x="3678092" y="0"/>
                </a:lnTo>
                <a:lnTo>
                  <a:pt x="973827" y="1930136"/>
                </a:lnTo>
                <a:cubicBezTo>
                  <a:pt x="879147" y="1997712"/>
                  <a:pt x="747612" y="1975740"/>
                  <a:pt x="680036" y="1881061"/>
                </a:cubicBezTo>
                <a:cubicBezTo>
                  <a:pt x="612460" y="1786382"/>
                  <a:pt x="634431" y="1654846"/>
                  <a:pt x="729111" y="1587270"/>
                </a:cubicBezTo>
                <a:close/>
                <a:moveTo>
                  <a:pt x="1962915" y="0"/>
                </a:moveTo>
                <a:lnTo>
                  <a:pt x="2688012" y="0"/>
                </a:lnTo>
                <a:lnTo>
                  <a:pt x="1051983" y="1167696"/>
                </a:lnTo>
                <a:cubicBezTo>
                  <a:pt x="957304" y="1235272"/>
                  <a:pt x="825769" y="1213301"/>
                  <a:pt x="758192" y="1118621"/>
                </a:cubicBezTo>
                <a:cubicBezTo>
                  <a:pt x="690616" y="1023941"/>
                  <a:pt x="712587" y="892406"/>
                  <a:pt x="807267" y="82483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797282930"/>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AA8423-F0F6-433D-B4FA-F1D6C0FC073A}"/>
              </a:ext>
            </a:extLst>
          </p:cNvPr>
          <p:cNvSpPr>
            <a:spLocks noGrp="1"/>
          </p:cNvSpPr>
          <p:nvPr>
            <p:ph type="pic" sz="quarter" idx="10" hasCustomPrompt="1"/>
          </p:nvPr>
        </p:nvSpPr>
        <p:spPr>
          <a:xfrm>
            <a:off x="3353072" y="2"/>
            <a:ext cx="5472876" cy="6857999"/>
          </a:xfrm>
          <a:custGeom>
            <a:avLst/>
            <a:gdLst>
              <a:gd name="connsiteX0" fmla="*/ 1236560 w 5472876"/>
              <a:gd name="connsiteY0" fmla="*/ 0 h 6857999"/>
              <a:gd name="connsiteX1" fmla="*/ 5472876 w 5472876"/>
              <a:gd name="connsiteY1" fmla="*/ 0 h 6857999"/>
              <a:gd name="connsiteX2" fmla="*/ 4236316 w 5472876"/>
              <a:gd name="connsiteY2" fmla="*/ 6857999 h 6857999"/>
              <a:gd name="connsiteX3" fmla="*/ 0 w 547287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2876" h="6857999">
                <a:moveTo>
                  <a:pt x="1236560" y="0"/>
                </a:moveTo>
                <a:lnTo>
                  <a:pt x="5472876" y="0"/>
                </a:lnTo>
                <a:lnTo>
                  <a:pt x="4236316"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140994721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F5BEF8-2B51-4ACF-B07D-8E7C24C407A1}"/>
              </a:ext>
            </a:extLst>
          </p:cNvPr>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17514012"/>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944915921"/>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9BE71-597D-4A6A-8D7A-83715514DE16}"/>
              </a:ext>
            </a:extLst>
          </p:cNvPr>
          <p:cNvSpPr/>
          <p:nvPr userDrawn="1"/>
        </p:nvSpPr>
        <p:spPr>
          <a:xfrm>
            <a:off x="7731666" y="2553080"/>
            <a:ext cx="36576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31414031-C26E-4379-84D6-EB0DADCE361E}"/>
              </a:ext>
            </a:extLst>
          </p:cNvPr>
          <p:cNvSpPr/>
          <p:nvPr userDrawn="1"/>
        </p:nvSpPr>
        <p:spPr>
          <a:xfrm>
            <a:off x="7604918" y="2426332"/>
            <a:ext cx="3911097" cy="3911097"/>
          </a:xfrm>
          <a:prstGeom prst="frame">
            <a:avLst>
              <a:gd name="adj1" fmla="val 11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cture Placeholder 10">
            <a:extLst>
              <a:ext uri="{FF2B5EF4-FFF2-40B4-BE49-F238E27FC236}">
                <a16:creationId xmlns:a16="http://schemas.microsoft.com/office/drawing/2014/main" id="{464500F5-9962-47B6-8198-62606B536EBB}"/>
              </a:ext>
            </a:extLst>
          </p:cNvPr>
          <p:cNvSpPr>
            <a:spLocks noGrp="1"/>
          </p:cNvSpPr>
          <p:nvPr>
            <p:ph type="pic" sz="quarter" idx="10" hasCustomPrompt="1"/>
          </p:nvPr>
        </p:nvSpPr>
        <p:spPr>
          <a:xfrm>
            <a:off x="4535976" y="108642"/>
            <a:ext cx="4644245" cy="5803188"/>
          </a:xfrm>
          <a:custGeom>
            <a:avLst/>
            <a:gdLst>
              <a:gd name="connsiteX0" fmla="*/ 5387767 w 5482474"/>
              <a:gd name="connsiteY0" fmla="*/ 0 h 6850592"/>
              <a:gd name="connsiteX1" fmla="*/ 5451981 w 5482474"/>
              <a:gd name="connsiteY1" fmla="*/ 41550 h 6850592"/>
              <a:gd name="connsiteX2" fmla="*/ 5475903 w 5482474"/>
              <a:gd name="connsiteY2" fmla="*/ 137243 h 6850592"/>
              <a:gd name="connsiteX3" fmla="*/ 5372657 w 5482474"/>
              <a:gd name="connsiteY3" fmla="*/ 877606 h 6850592"/>
              <a:gd name="connsiteX4" fmla="*/ 5206452 w 5482474"/>
              <a:gd name="connsiteY4" fmla="*/ 1181053 h 6850592"/>
              <a:gd name="connsiteX5" fmla="*/ 5185047 w 5482474"/>
              <a:gd name="connsiteY5" fmla="*/ 1626780 h 6850592"/>
              <a:gd name="connsiteX6" fmla="*/ 5159865 w 5482474"/>
              <a:gd name="connsiteY6" fmla="*/ 1860976 h 6850592"/>
              <a:gd name="connsiteX7" fmla="*/ 5135941 w 5482474"/>
              <a:gd name="connsiteY7" fmla="*/ 2057398 h 6850592"/>
              <a:gd name="connsiteX8" fmla="*/ 5108242 w 5482474"/>
              <a:gd name="connsiteY8" fmla="*/ 2335665 h 6850592"/>
              <a:gd name="connsiteX9" fmla="*/ 5152311 w 5482474"/>
              <a:gd name="connsiteY9" fmla="*/ 2479203 h 6850592"/>
              <a:gd name="connsiteX10" fmla="*/ 5098169 w 5482474"/>
              <a:gd name="connsiteY10" fmla="*/ 2659258 h 6850592"/>
              <a:gd name="connsiteX11" fmla="*/ 5112018 w 5482474"/>
              <a:gd name="connsiteY11" fmla="*/ 2922413 h 6850592"/>
              <a:gd name="connsiteX12" fmla="*/ 4981071 w 5482474"/>
              <a:gd name="connsiteY12" fmla="*/ 3076025 h 6850592"/>
              <a:gd name="connsiteX13" fmla="*/ 4892932 w 5482474"/>
              <a:gd name="connsiteY13" fmla="*/ 3230897 h 6850592"/>
              <a:gd name="connsiteX14" fmla="*/ 4867749 w 5482474"/>
              <a:gd name="connsiteY14" fmla="*/ 3278744 h 6850592"/>
              <a:gd name="connsiteX15" fmla="*/ 4735543 w 5482474"/>
              <a:gd name="connsiteY15" fmla="*/ 3392064 h 6850592"/>
              <a:gd name="connsiteX16" fmla="*/ 4636072 w 5482474"/>
              <a:gd name="connsiteY16" fmla="*/ 3637592 h 6850592"/>
              <a:gd name="connsiteX17" fmla="*/ 4619705 w 5482474"/>
              <a:gd name="connsiteY17" fmla="*/ 3733286 h 6850592"/>
              <a:gd name="connsiteX18" fmla="*/ 4589485 w 5482474"/>
              <a:gd name="connsiteY18" fmla="*/ 3870529 h 6850592"/>
              <a:gd name="connsiteX19" fmla="*/ 4270929 w 5482474"/>
              <a:gd name="connsiteY19" fmla="*/ 4037990 h 6850592"/>
              <a:gd name="connsiteX20" fmla="*/ 4177752 w 5482474"/>
              <a:gd name="connsiteY20" fmla="*/ 4065692 h 6850592"/>
              <a:gd name="connsiteX21" fmla="*/ 4177752 w 5482474"/>
              <a:gd name="connsiteY21" fmla="*/ 4083318 h 6850592"/>
              <a:gd name="connsiteX22" fmla="*/ 4241969 w 5482474"/>
              <a:gd name="connsiteY22" fmla="*/ 4105984 h 6850592"/>
              <a:gd name="connsiteX23" fmla="*/ 4443428 w 5482474"/>
              <a:gd name="connsiteY23" fmla="*/ 4199159 h 6850592"/>
              <a:gd name="connsiteX24" fmla="*/ 4607113 w 5482474"/>
              <a:gd name="connsiteY24" fmla="*/ 4457277 h 6850592"/>
              <a:gd name="connsiteX25" fmla="*/ 4652441 w 5482474"/>
              <a:gd name="connsiteY25" fmla="*/ 4537862 h 6850592"/>
              <a:gd name="connsiteX26" fmla="*/ 4695251 w 5482474"/>
              <a:gd name="connsiteY26" fmla="*/ 4814868 h 6850592"/>
              <a:gd name="connsiteX27" fmla="*/ 4659995 w 5482474"/>
              <a:gd name="connsiteY27" fmla="*/ 4986107 h 6850592"/>
              <a:gd name="connsiteX28" fmla="*/ 4584449 w 5482474"/>
              <a:gd name="connsiteY28" fmla="*/ 5125869 h 6850592"/>
              <a:gd name="connsiteX29" fmla="*/ 4552970 w 5482474"/>
              <a:gd name="connsiteY29" fmla="*/ 5191342 h 6850592"/>
              <a:gd name="connsiteX30" fmla="*/ 4450982 w 5482474"/>
              <a:gd name="connsiteY30" fmla="*/ 5348733 h 6850592"/>
              <a:gd name="connsiteX31" fmla="*/ 4429577 w 5482474"/>
              <a:gd name="connsiteY31" fmla="*/ 5390283 h 6850592"/>
              <a:gd name="connsiteX32" fmla="*/ 4357807 w 5482474"/>
              <a:gd name="connsiteY32" fmla="*/ 5507381 h 6850592"/>
              <a:gd name="connsiteX33" fmla="*/ 4345215 w 5482474"/>
              <a:gd name="connsiteY33" fmla="*/ 5551452 h 6850592"/>
              <a:gd name="connsiteX34" fmla="*/ 4750651 w 5482474"/>
              <a:gd name="connsiteY34" fmla="*/ 6415205 h 6850592"/>
              <a:gd name="connsiteX35" fmla="*/ 5065431 w 5482474"/>
              <a:gd name="connsiteY35" fmla="*/ 6553710 h 6850592"/>
              <a:gd name="connsiteX36" fmla="*/ 5140979 w 5482474"/>
              <a:gd name="connsiteY36" fmla="*/ 6606592 h 6850592"/>
              <a:gd name="connsiteX37" fmla="*/ 5070468 w 5482474"/>
              <a:gd name="connsiteY37" fmla="*/ 6670806 h 6850592"/>
              <a:gd name="connsiteX38" fmla="*/ 4866492 w 5482474"/>
              <a:gd name="connsiteY38" fmla="*/ 6630515 h 6850592"/>
              <a:gd name="connsiteX39" fmla="*/ 4590744 w 5482474"/>
              <a:gd name="connsiteY39" fmla="*/ 6350991 h 6850592"/>
              <a:gd name="connsiteX40" fmla="*/ 4272187 w 5482474"/>
              <a:gd name="connsiteY40" fmla="*/ 5752909 h 6850592"/>
              <a:gd name="connsiteX41" fmla="*/ 3944815 w 5482474"/>
              <a:gd name="connsiteY41" fmla="*/ 5086836 h 6850592"/>
              <a:gd name="connsiteX42" fmla="*/ 3585967 w 5482474"/>
              <a:gd name="connsiteY42" fmla="*/ 4700288 h 6850592"/>
              <a:gd name="connsiteX43" fmla="*/ 3544417 w 5482474"/>
              <a:gd name="connsiteY43" fmla="*/ 4676365 h 6850592"/>
              <a:gd name="connsiteX44" fmla="*/ 3524272 w 5482474"/>
              <a:gd name="connsiteY44" fmla="*/ 4934482 h 6850592"/>
              <a:gd name="connsiteX45" fmla="*/ 3505384 w 5482474"/>
              <a:gd name="connsiteY45" fmla="*/ 4938260 h 6850592"/>
              <a:gd name="connsiteX46" fmla="*/ 3359327 w 5482474"/>
              <a:gd name="connsiteY46" fmla="*/ 4682659 h 6850592"/>
              <a:gd name="connsiteX47" fmla="*/ 3228379 w 5482474"/>
              <a:gd name="connsiteY47" fmla="*/ 5041508 h 6850592"/>
              <a:gd name="connsiteX48" fmla="*/ 3244748 w 5482474"/>
              <a:gd name="connsiteY48" fmla="*/ 6110498 h 6850592"/>
              <a:gd name="connsiteX49" fmla="*/ 3190605 w 5482474"/>
              <a:gd name="connsiteY49" fmla="*/ 6595260 h 6850592"/>
              <a:gd name="connsiteX50" fmla="*/ 3093654 w 5482474"/>
              <a:gd name="connsiteY50" fmla="*/ 6776572 h 6850592"/>
              <a:gd name="connsiteX51" fmla="*/ 2966483 w 5482474"/>
              <a:gd name="connsiteY51" fmla="*/ 6849601 h 6850592"/>
              <a:gd name="connsiteX52" fmla="*/ 2917377 w 5482474"/>
              <a:gd name="connsiteY52" fmla="*/ 6825678 h 6850592"/>
              <a:gd name="connsiteX53" fmla="*/ 2927450 w 5482474"/>
              <a:gd name="connsiteY53" fmla="*/ 6770277 h 6850592"/>
              <a:gd name="connsiteX54" fmla="*/ 3161646 w 5482474"/>
              <a:gd name="connsiteY54" fmla="*/ 5919113 h 6850592"/>
              <a:gd name="connsiteX55" fmla="*/ 3112540 w 5482474"/>
              <a:gd name="connsiteY55" fmla="*/ 5737801 h 6850592"/>
              <a:gd name="connsiteX56" fmla="*/ 3033216 w 5482474"/>
              <a:gd name="connsiteY56" fmla="*/ 5653440 h 6850592"/>
              <a:gd name="connsiteX57" fmla="*/ 2819165 w 5482474"/>
              <a:gd name="connsiteY57" fmla="*/ 5528788 h 6850592"/>
              <a:gd name="connsiteX58" fmla="*/ 2705845 w 5482474"/>
              <a:gd name="connsiteY58" fmla="*/ 5454499 h 6850592"/>
              <a:gd name="connsiteX59" fmla="*/ 2627780 w 5482474"/>
              <a:gd name="connsiteY59" fmla="*/ 5391542 h 6850592"/>
              <a:gd name="connsiteX60" fmla="*/ 2484240 w 5482474"/>
              <a:gd name="connsiteY60" fmla="*/ 5225340 h 6850592"/>
              <a:gd name="connsiteX61" fmla="*/ 2448985 w 5482474"/>
              <a:gd name="connsiteY61" fmla="*/ 5026400 h 6850592"/>
              <a:gd name="connsiteX62" fmla="*/ 2455279 w 5482474"/>
              <a:gd name="connsiteY62" fmla="*/ 4977294 h 6850592"/>
              <a:gd name="connsiteX63" fmla="*/ 2457798 w 5482474"/>
              <a:gd name="connsiteY63" fmla="*/ 4736803 h 6850592"/>
              <a:gd name="connsiteX64" fmla="*/ 2566083 w 5482474"/>
              <a:gd name="connsiteY64" fmla="*/ 4559267 h 6850592"/>
              <a:gd name="connsiteX65" fmla="*/ 2639112 w 5482474"/>
              <a:gd name="connsiteY65" fmla="*/ 4512679 h 6850592"/>
              <a:gd name="connsiteX66" fmla="*/ 2617706 w 5482474"/>
              <a:gd name="connsiteY66" fmla="*/ 4483719 h 6850592"/>
              <a:gd name="connsiteX67" fmla="*/ 2562305 w 5482474"/>
              <a:gd name="connsiteY67" fmla="*/ 4493791 h 6850592"/>
              <a:gd name="connsiteX68" fmla="*/ 2268930 w 5482474"/>
              <a:gd name="connsiteY68" fmla="*/ 4510161 h 6850592"/>
              <a:gd name="connsiteX69" fmla="*/ 2146797 w 5482474"/>
              <a:gd name="connsiteY69" fmla="*/ 4403135 h 6850592"/>
              <a:gd name="connsiteX70" fmla="*/ 2076286 w 5482474"/>
              <a:gd name="connsiteY70" fmla="*/ 4335143 h 6850592"/>
              <a:gd name="connsiteX71" fmla="*/ 1916379 w 5482474"/>
              <a:gd name="connsiteY71" fmla="*/ 4192862 h 6850592"/>
              <a:gd name="connsiteX72" fmla="*/ 1762766 w 5482474"/>
              <a:gd name="connsiteY72" fmla="*/ 4155088 h 6850592"/>
              <a:gd name="connsiteX73" fmla="*/ 1689736 w 5482474"/>
              <a:gd name="connsiteY73" fmla="*/ 4124870 h 6850592"/>
              <a:gd name="connsiteX74" fmla="*/ 1606634 w 5482474"/>
              <a:gd name="connsiteY74" fmla="*/ 4059397 h 6850592"/>
              <a:gd name="connsiteX75" fmla="*/ 1458059 w 5482474"/>
              <a:gd name="connsiteY75" fmla="*/ 3983849 h 6850592"/>
              <a:gd name="connsiteX76" fmla="*/ 1420285 w 5482474"/>
              <a:gd name="connsiteY76" fmla="*/ 3854160 h 6850592"/>
              <a:gd name="connsiteX77" fmla="*/ 1315778 w 5482474"/>
              <a:gd name="connsiteY77" fmla="*/ 3772317 h 6850592"/>
              <a:gd name="connsiteX78" fmla="*/ 1227641 w 5482474"/>
              <a:gd name="connsiteY78" fmla="*/ 3671588 h 6850592"/>
              <a:gd name="connsiteX79" fmla="*/ 1199940 w 5482474"/>
              <a:gd name="connsiteY79" fmla="*/ 3536861 h 6850592"/>
              <a:gd name="connsiteX80" fmla="*/ 1066472 w 5482474"/>
              <a:gd name="connsiteY80" fmla="*/ 3339180 h 6850592"/>
              <a:gd name="connsiteX81" fmla="*/ 963225 w 5482474"/>
              <a:gd name="connsiteY81" fmla="*/ 3165422 h 6850592"/>
              <a:gd name="connsiteX82" fmla="*/ 938044 w 5482474"/>
              <a:gd name="connsiteY82" fmla="*/ 3101208 h 6850592"/>
              <a:gd name="connsiteX83" fmla="*/ 829759 w 5482474"/>
              <a:gd name="connsiteY83" fmla="*/ 3015587 h 6850592"/>
              <a:gd name="connsiteX84" fmla="*/ 653483 w 5482474"/>
              <a:gd name="connsiteY84" fmla="*/ 2724731 h 6850592"/>
              <a:gd name="connsiteX85" fmla="*/ 618227 w 5482474"/>
              <a:gd name="connsiteY85" fmla="*/ 2668071 h 6850592"/>
              <a:gd name="connsiteX86" fmla="*/ 22664 w 5482474"/>
              <a:gd name="connsiteY86" fmla="*/ 2004516 h 6850592"/>
              <a:gd name="connsiteX87" fmla="*/ 5038 w 5482474"/>
              <a:gd name="connsiteY87" fmla="*/ 1965483 h 6850592"/>
              <a:gd name="connsiteX88" fmla="*/ 0 w 5482474"/>
              <a:gd name="connsiteY88" fmla="*/ 1894972 h 6850592"/>
              <a:gd name="connsiteX89" fmla="*/ 93175 w 5482474"/>
              <a:gd name="connsiteY89" fmla="*/ 1912600 h 6850592"/>
              <a:gd name="connsiteX90" fmla="*/ 420546 w 5482474"/>
              <a:gd name="connsiteY90" fmla="*/ 2248785 h 6850592"/>
              <a:gd name="connsiteX91" fmla="*/ 1275488 w 5482474"/>
              <a:gd name="connsiteY91" fmla="*/ 2561045 h 6850592"/>
              <a:gd name="connsiteX92" fmla="*/ 1702328 w 5482474"/>
              <a:gd name="connsiteY92" fmla="*/ 2691994 h 6850592"/>
              <a:gd name="connsiteX93" fmla="*/ 3067212 w 5482474"/>
              <a:gd name="connsiteY93" fmla="*/ 3779873 h 6850592"/>
              <a:gd name="connsiteX94" fmla="*/ 3104986 w 5482474"/>
              <a:gd name="connsiteY94" fmla="*/ 3837792 h 6850592"/>
              <a:gd name="connsiteX95" fmla="*/ 3169200 w 5482474"/>
              <a:gd name="connsiteY95" fmla="*/ 3783649 h 6850592"/>
              <a:gd name="connsiteX96" fmla="*/ 3043288 w 5482474"/>
              <a:gd name="connsiteY96" fmla="*/ 3494052 h 6850592"/>
              <a:gd name="connsiteX97" fmla="*/ 2591266 w 5482474"/>
              <a:gd name="connsiteY97" fmla="*/ 2660517 h 6850592"/>
              <a:gd name="connsiteX98" fmla="*/ 2320555 w 5482474"/>
              <a:gd name="connsiteY98" fmla="*/ 2331887 h 6850592"/>
              <a:gd name="connsiteX99" fmla="*/ 1813129 w 5482474"/>
              <a:gd name="connsiteY99" fmla="*/ 2134205 h 6850592"/>
              <a:gd name="connsiteX100" fmla="*/ 1906304 w 5482474"/>
              <a:gd name="connsiteY100" fmla="*/ 2078805 h 6850592"/>
              <a:gd name="connsiteX101" fmla="*/ 2169461 w 5482474"/>
              <a:gd name="connsiteY101" fmla="*/ 2150573 h 6850592"/>
              <a:gd name="connsiteX102" fmla="*/ 2592525 w 5482474"/>
              <a:gd name="connsiteY102" fmla="*/ 2584969 h 6850592"/>
              <a:gd name="connsiteX103" fmla="*/ 3170459 w 5482474"/>
              <a:gd name="connsiteY103" fmla="*/ 3726989 h 6850592"/>
              <a:gd name="connsiteX104" fmla="*/ 3179273 w 5482474"/>
              <a:gd name="connsiteY104" fmla="*/ 3750912 h 6850592"/>
              <a:gd name="connsiteX105" fmla="*/ 3209493 w 5482474"/>
              <a:gd name="connsiteY105" fmla="*/ 3784908 h 6850592"/>
              <a:gd name="connsiteX106" fmla="*/ 3233416 w 5482474"/>
              <a:gd name="connsiteY106" fmla="*/ 3739580 h 6850592"/>
              <a:gd name="connsiteX107" fmla="*/ 3242229 w 5482474"/>
              <a:gd name="connsiteY107" fmla="*/ 3638851 h 6850592"/>
              <a:gd name="connsiteX108" fmla="*/ 2991664 w 5482474"/>
              <a:gd name="connsiteY108" fmla="*/ 1835793 h 6850592"/>
              <a:gd name="connsiteX109" fmla="*/ 2822943 w 5482474"/>
              <a:gd name="connsiteY109" fmla="*/ 1471910 h 6850592"/>
              <a:gd name="connsiteX110" fmla="*/ 2616448 w 5482474"/>
              <a:gd name="connsiteY110" fmla="*/ 1204977 h 6850592"/>
              <a:gd name="connsiteX111" fmla="*/ 2720955 w 5482474"/>
              <a:gd name="connsiteY111" fmla="*/ 1235195 h 6850592"/>
              <a:gd name="connsiteX112" fmla="*/ 2879603 w 5482474"/>
              <a:gd name="connsiteY112" fmla="*/ 1451762 h 6850592"/>
              <a:gd name="connsiteX113" fmla="*/ 3107502 w 5482474"/>
              <a:gd name="connsiteY113" fmla="*/ 2090137 h 6850592"/>
              <a:gd name="connsiteX114" fmla="*/ 3256080 w 5482474"/>
              <a:gd name="connsiteY114" fmla="*/ 3719435 h 6850592"/>
              <a:gd name="connsiteX115" fmla="*/ 3303927 w 5482474"/>
              <a:gd name="connsiteY115" fmla="*/ 3803796 h 6850592"/>
              <a:gd name="connsiteX116" fmla="*/ 3321553 w 5482474"/>
              <a:gd name="connsiteY116" fmla="*/ 3796240 h 6850592"/>
              <a:gd name="connsiteX117" fmla="*/ 3345477 w 5482474"/>
              <a:gd name="connsiteY117" fmla="*/ 3473907 h 6850592"/>
              <a:gd name="connsiteX118" fmla="*/ 4163904 w 5482474"/>
              <a:gd name="connsiteY118" fmla="*/ 1718695 h 6850592"/>
              <a:gd name="connsiteX119" fmla="*/ 5023881 w 5482474"/>
              <a:gd name="connsiteY119" fmla="*/ 820946 h 6850592"/>
              <a:gd name="connsiteX120" fmla="*/ 5253039 w 5482474"/>
              <a:gd name="connsiteY120" fmla="*/ 521274 h 6850592"/>
              <a:gd name="connsiteX121" fmla="*/ 5355029 w 5482474"/>
              <a:gd name="connsiteY121" fmla="*/ 134725 h 6850592"/>
              <a:gd name="connsiteX122" fmla="*/ 5353771 w 5482474"/>
              <a:gd name="connsiteY122" fmla="*/ 65473 h 6850592"/>
              <a:gd name="connsiteX123" fmla="*/ 5387767 w 5482474"/>
              <a:gd name="connsiteY123" fmla="*/ 0 h 685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482474" h="6850592">
                <a:moveTo>
                  <a:pt x="5387767" y="0"/>
                </a:moveTo>
                <a:cubicBezTo>
                  <a:pt x="5410431" y="13851"/>
                  <a:pt x="5440649" y="22664"/>
                  <a:pt x="5451981" y="41550"/>
                </a:cubicBezTo>
                <a:cubicBezTo>
                  <a:pt x="5468349" y="69251"/>
                  <a:pt x="5473387" y="104507"/>
                  <a:pt x="5475903" y="137243"/>
                </a:cubicBezTo>
                <a:cubicBezTo>
                  <a:pt x="5496051" y="391585"/>
                  <a:pt x="5472127" y="640891"/>
                  <a:pt x="5372657" y="877606"/>
                </a:cubicBezTo>
                <a:cubicBezTo>
                  <a:pt x="5329847" y="980853"/>
                  <a:pt x="5265631" y="1075287"/>
                  <a:pt x="5206452" y="1181053"/>
                </a:cubicBezTo>
                <a:cubicBezTo>
                  <a:pt x="5305923" y="1324592"/>
                  <a:pt x="5282001" y="1475686"/>
                  <a:pt x="5185047" y="1626780"/>
                </a:cubicBezTo>
                <a:cubicBezTo>
                  <a:pt x="5138460" y="1698550"/>
                  <a:pt x="5110761" y="1770320"/>
                  <a:pt x="5159865" y="1860976"/>
                </a:cubicBezTo>
                <a:cubicBezTo>
                  <a:pt x="5192603" y="1922673"/>
                  <a:pt x="5182529" y="1999479"/>
                  <a:pt x="5135941" y="2057398"/>
                </a:cubicBezTo>
                <a:cubicBezTo>
                  <a:pt x="5065431" y="2145537"/>
                  <a:pt x="5072987" y="2238712"/>
                  <a:pt x="5108242" y="2335665"/>
                </a:cubicBezTo>
                <a:cubicBezTo>
                  <a:pt x="5124609" y="2382252"/>
                  <a:pt x="5143497" y="2430097"/>
                  <a:pt x="5152311" y="2479203"/>
                </a:cubicBezTo>
                <a:cubicBezTo>
                  <a:pt x="5164902" y="2545935"/>
                  <a:pt x="5144757" y="2606373"/>
                  <a:pt x="5098169" y="2659258"/>
                </a:cubicBezTo>
                <a:cubicBezTo>
                  <a:pt x="5027659" y="2741101"/>
                  <a:pt x="5032694" y="2840570"/>
                  <a:pt x="5112018" y="2922413"/>
                </a:cubicBezTo>
                <a:cubicBezTo>
                  <a:pt x="5025140" y="2938782"/>
                  <a:pt x="4997439" y="2995442"/>
                  <a:pt x="4981071" y="3076025"/>
                </a:cubicBezTo>
                <a:cubicBezTo>
                  <a:pt x="4969739" y="3131426"/>
                  <a:pt x="4923152" y="3179273"/>
                  <a:pt x="4892932" y="3230897"/>
                </a:cubicBezTo>
                <a:cubicBezTo>
                  <a:pt x="4884119" y="3246005"/>
                  <a:pt x="4871527" y="3262375"/>
                  <a:pt x="4867749" y="3278744"/>
                </a:cubicBezTo>
                <a:cubicBezTo>
                  <a:pt x="4850123" y="3342958"/>
                  <a:pt x="4818645" y="3389545"/>
                  <a:pt x="4735543" y="3392064"/>
                </a:cubicBezTo>
                <a:cubicBezTo>
                  <a:pt x="4754429" y="3496571"/>
                  <a:pt x="4701547" y="3568341"/>
                  <a:pt x="4636072" y="3637592"/>
                </a:cubicBezTo>
                <a:cubicBezTo>
                  <a:pt x="4617186" y="3657737"/>
                  <a:pt x="4609632" y="3706843"/>
                  <a:pt x="4619705" y="3733286"/>
                </a:cubicBezTo>
                <a:cubicBezTo>
                  <a:pt x="4642369" y="3789946"/>
                  <a:pt x="4624740" y="3831496"/>
                  <a:pt x="4589485" y="3870529"/>
                </a:cubicBezTo>
                <a:cubicBezTo>
                  <a:pt x="4503866" y="3963704"/>
                  <a:pt x="4389285" y="4005254"/>
                  <a:pt x="4270929" y="4037990"/>
                </a:cubicBezTo>
                <a:cubicBezTo>
                  <a:pt x="4239449" y="4046806"/>
                  <a:pt x="4209231" y="4055619"/>
                  <a:pt x="4177752" y="4065692"/>
                </a:cubicBezTo>
                <a:cubicBezTo>
                  <a:pt x="4177752" y="4071986"/>
                  <a:pt x="4177752" y="4077024"/>
                  <a:pt x="4177752" y="4083318"/>
                </a:cubicBezTo>
                <a:cubicBezTo>
                  <a:pt x="4199159" y="4090874"/>
                  <a:pt x="4221823" y="4097169"/>
                  <a:pt x="4241969" y="4105984"/>
                </a:cubicBezTo>
                <a:cubicBezTo>
                  <a:pt x="4309961" y="4134943"/>
                  <a:pt x="4396841" y="4148794"/>
                  <a:pt x="4443428" y="4199159"/>
                </a:cubicBezTo>
                <a:cubicBezTo>
                  <a:pt x="4511420" y="4272187"/>
                  <a:pt x="4590744" y="4346475"/>
                  <a:pt x="4607113" y="4457277"/>
                </a:cubicBezTo>
                <a:cubicBezTo>
                  <a:pt x="4612149" y="4486237"/>
                  <a:pt x="4633555" y="4512679"/>
                  <a:pt x="4652441" y="4537862"/>
                </a:cubicBezTo>
                <a:cubicBezTo>
                  <a:pt x="4714139" y="4623481"/>
                  <a:pt x="4738060" y="4710361"/>
                  <a:pt x="4695251" y="4814868"/>
                </a:cubicBezTo>
                <a:cubicBezTo>
                  <a:pt x="4673846" y="4867750"/>
                  <a:pt x="4678883" y="4931966"/>
                  <a:pt x="4659995" y="4986107"/>
                </a:cubicBezTo>
                <a:cubicBezTo>
                  <a:pt x="4643628" y="5035213"/>
                  <a:pt x="4609632" y="5079282"/>
                  <a:pt x="4584449" y="5125869"/>
                </a:cubicBezTo>
                <a:cubicBezTo>
                  <a:pt x="4573117" y="5147274"/>
                  <a:pt x="4560526" y="5168678"/>
                  <a:pt x="4552970" y="5191342"/>
                </a:cubicBezTo>
                <a:cubicBezTo>
                  <a:pt x="4532825" y="5253040"/>
                  <a:pt x="4520233" y="5318515"/>
                  <a:pt x="4450982" y="5348733"/>
                </a:cubicBezTo>
                <a:cubicBezTo>
                  <a:pt x="4439650" y="5353771"/>
                  <a:pt x="4437131" y="5376435"/>
                  <a:pt x="4429577" y="5390283"/>
                </a:cubicBezTo>
                <a:cubicBezTo>
                  <a:pt x="4405654" y="5429316"/>
                  <a:pt x="4380471" y="5468350"/>
                  <a:pt x="4357807" y="5507381"/>
                </a:cubicBezTo>
                <a:cubicBezTo>
                  <a:pt x="4350253" y="5519973"/>
                  <a:pt x="4343957" y="5537601"/>
                  <a:pt x="4345215" y="5551452"/>
                </a:cubicBezTo>
                <a:cubicBezTo>
                  <a:pt x="4386768" y="5882599"/>
                  <a:pt x="4497569" y="6182268"/>
                  <a:pt x="4750651" y="6415205"/>
                </a:cubicBezTo>
                <a:cubicBezTo>
                  <a:pt x="4840050" y="6497048"/>
                  <a:pt x="4940779" y="6552450"/>
                  <a:pt x="5065431" y="6553710"/>
                </a:cubicBezTo>
                <a:cubicBezTo>
                  <a:pt x="5101945" y="6553710"/>
                  <a:pt x="5148533" y="6560004"/>
                  <a:pt x="5140979" y="6606592"/>
                </a:cubicBezTo>
                <a:cubicBezTo>
                  <a:pt x="5137201" y="6631774"/>
                  <a:pt x="5098169" y="6661992"/>
                  <a:pt x="5070468" y="6670806"/>
                </a:cubicBezTo>
                <a:cubicBezTo>
                  <a:pt x="4998698" y="6690953"/>
                  <a:pt x="4929447" y="6668289"/>
                  <a:pt x="4866492" y="6630515"/>
                </a:cubicBezTo>
                <a:cubicBezTo>
                  <a:pt x="4751911" y="6560004"/>
                  <a:pt x="4656217" y="6465570"/>
                  <a:pt x="4590744" y="6350991"/>
                </a:cubicBezTo>
                <a:cubicBezTo>
                  <a:pt x="4477424" y="6155828"/>
                  <a:pt x="4374177" y="5954369"/>
                  <a:pt x="4272187" y="5752909"/>
                </a:cubicBezTo>
                <a:cubicBezTo>
                  <a:pt x="4160125" y="5532564"/>
                  <a:pt x="4055619" y="5308440"/>
                  <a:pt x="3944815" y="5086836"/>
                </a:cubicBezTo>
                <a:cubicBezTo>
                  <a:pt x="3862975" y="4923152"/>
                  <a:pt x="3743358" y="4793463"/>
                  <a:pt x="3585967" y="4700288"/>
                </a:cubicBezTo>
                <a:cubicBezTo>
                  <a:pt x="3573376" y="4692732"/>
                  <a:pt x="3562044" y="4686437"/>
                  <a:pt x="3544417" y="4676365"/>
                </a:cubicBezTo>
                <a:cubicBezTo>
                  <a:pt x="3536863" y="4767021"/>
                  <a:pt x="3530567" y="4850123"/>
                  <a:pt x="3524272" y="4934482"/>
                </a:cubicBezTo>
                <a:cubicBezTo>
                  <a:pt x="3517975" y="4935742"/>
                  <a:pt x="3511681" y="4937001"/>
                  <a:pt x="3505384" y="4938260"/>
                </a:cubicBezTo>
                <a:cubicBezTo>
                  <a:pt x="3457537" y="4855158"/>
                  <a:pt x="3410950" y="4773315"/>
                  <a:pt x="3359327" y="4682659"/>
                </a:cubicBezTo>
                <a:cubicBezTo>
                  <a:pt x="3292595" y="4798498"/>
                  <a:pt x="3227119" y="4909302"/>
                  <a:pt x="3228379" y="5041508"/>
                </a:cubicBezTo>
                <a:cubicBezTo>
                  <a:pt x="3230897" y="5397839"/>
                  <a:pt x="3238451" y="5754169"/>
                  <a:pt x="3244748" y="6110498"/>
                </a:cubicBezTo>
                <a:cubicBezTo>
                  <a:pt x="3247265" y="6274184"/>
                  <a:pt x="3246005" y="6439128"/>
                  <a:pt x="3190605" y="6595260"/>
                </a:cubicBezTo>
                <a:cubicBezTo>
                  <a:pt x="3167941" y="6659476"/>
                  <a:pt x="3136463" y="6723690"/>
                  <a:pt x="3093654" y="6776572"/>
                </a:cubicBezTo>
                <a:cubicBezTo>
                  <a:pt x="3064693" y="6811827"/>
                  <a:pt x="3011811" y="6830715"/>
                  <a:pt x="2966483" y="6849601"/>
                </a:cubicBezTo>
                <a:cubicBezTo>
                  <a:pt x="2955149" y="6854639"/>
                  <a:pt x="2923672" y="6839529"/>
                  <a:pt x="2917377" y="6825678"/>
                </a:cubicBezTo>
                <a:cubicBezTo>
                  <a:pt x="2911080" y="6811827"/>
                  <a:pt x="2916118" y="6779091"/>
                  <a:pt x="2927450" y="6770277"/>
                </a:cubicBezTo>
                <a:cubicBezTo>
                  <a:pt x="3244748" y="6551191"/>
                  <a:pt x="3206974" y="6236412"/>
                  <a:pt x="3161646" y="5919113"/>
                </a:cubicBezTo>
                <a:cubicBezTo>
                  <a:pt x="3152830" y="5857416"/>
                  <a:pt x="3130166" y="5796978"/>
                  <a:pt x="3112540" y="5737801"/>
                </a:cubicBezTo>
                <a:cubicBezTo>
                  <a:pt x="3099948" y="5697509"/>
                  <a:pt x="3087357" y="5669807"/>
                  <a:pt x="3033216" y="5653440"/>
                </a:cubicBezTo>
                <a:cubicBezTo>
                  <a:pt x="2956408" y="5629517"/>
                  <a:pt x="2889676" y="5572857"/>
                  <a:pt x="2819165" y="5528788"/>
                </a:cubicBezTo>
                <a:cubicBezTo>
                  <a:pt x="2781391" y="5504865"/>
                  <a:pt x="2743619" y="5480941"/>
                  <a:pt x="2705845" y="5454499"/>
                </a:cubicBezTo>
                <a:cubicBezTo>
                  <a:pt x="2678144" y="5435613"/>
                  <a:pt x="2650444" y="5415466"/>
                  <a:pt x="2627780" y="5391542"/>
                </a:cubicBezTo>
                <a:cubicBezTo>
                  <a:pt x="2578674" y="5337401"/>
                  <a:pt x="2529568" y="5283260"/>
                  <a:pt x="2484240" y="5225340"/>
                </a:cubicBezTo>
                <a:cubicBezTo>
                  <a:pt x="2437653" y="5166162"/>
                  <a:pt x="2442688" y="5095651"/>
                  <a:pt x="2448985" y="5026400"/>
                </a:cubicBezTo>
                <a:cubicBezTo>
                  <a:pt x="2450244" y="5010030"/>
                  <a:pt x="2461576" y="4989885"/>
                  <a:pt x="2455279" y="4977294"/>
                </a:cubicBezTo>
                <a:cubicBezTo>
                  <a:pt x="2413729" y="4896710"/>
                  <a:pt x="2454020" y="4817386"/>
                  <a:pt x="2457798" y="4736803"/>
                </a:cubicBezTo>
                <a:cubicBezTo>
                  <a:pt x="2461576" y="4659995"/>
                  <a:pt x="2511942" y="4607113"/>
                  <a:pt x="2566083" y="4559267"/>
                </a:cubicBezTo>
                <a:cubicBezTo>
                  <a:pt x="2587488" y="4540379"/>
                  <a:pt x="2615189" y="4527787"/>
                  <a:pt x="2639112" y="4512679"/>
                </a:cubicBezTo>
                <a:cubicBezTo>
                  <a:pt x="2631556" y="4502607"/>
                  <a:pt x="2625262" y="4493791"/>
                  <a:pt x="2617706" y="4483719"/>
                </a:cubicBezTo>
                <a:cubicBezTo>
                  <a:pt x="2598820" y="4487497"/>
                  <a:pt x="2581193" y="4492532"/>
                  <a:pt x="2562305" y="4493791"/>
                </a:cubicBezTo>
                <a:cubicBezTo>
                  <a:pt x="2464095" y="4500088"/>
                  <a:pt x="2367142" y="4511420"/>
                  <a:pt x="2268930" y="4510161"/>
                </a:cubicBezTo>
                <a:cubicBezTo>
                  <a:pt x="2192125" y="4508901"/>
                  <a:pt x="2171979" y="4478683"/>
                  <a:pt x="2146797" y="4403135"/>
                </a:cubicBezTo>
                <a:cubicBezTo>
                  <a:pt x="2137983" y="4375434"/>
                  <a:pt x="2103987" y="4345216"/>
                  <a:pt x="2076286" y="4335143"/>
                </a:cubicBezTo>
                <a:cubicBezTo>
                  <a:pt x="2005775" y="4309961"/>
                  <a:pt x="1947856" y="4274705"/>
                  <a:pt x="1916379" y="4192862"/>
                </a:cubicBezTo>
                <a:cubicBezTo>
                  <a:pt x="1850903" y="4235672"/>
                  <a:pt x="1808094" y="4196641"/>
                  <a:pt x="1762766" y="4155088"/>
                </a:cubicBezTo>
                <a:cubicBezTo>
                  <a:pt x="1743878" y="4138721"/>
                  <a:pt x="1711141" y="4138721"/>
                  <a:pt x="1689736" y="4124870"/>
                </a:cubicBezTo>
                <a:cubicBezTo>
                  <a:pt x="1659518" y="4105984"/>
                  <a:pt x="1629298" y="4085837"/>
                  <a:pt x="1606634" y="4059397"/>
                </a:cubicBezTo>
                <a:cubicBezTo>
                  <a:pt x="1563825" y="4009032"/>
                  <a:pt x="1519756" y="3967482"/>
                  <a:pt x="1458059" y="3983849"/>
                </a:cubicBezTo>
                <a:cubicBezTo>
                  <a:pt x="1445468" y="3936002"/>
                  <a:pt x="1442949" y="3888156"/>
                  <a:pt x="1420285" y="3854160"/>
                </a:cubicBezTo>
                <a:cubicBezTo>
                  <a:pt x="1396362" y="3818904"/>
                  <a:pt x="1348515" y="3801278"/>
                  <a:pt x="1315778" y="3772317"/>
                </a:cubicBezTo>
                <a:cubicBezTo>
                  <a:pt x="1283042" y="3742099"/>
                  <a:pt x="1246527" y="3710621"/>
                  <a:pt x="1227641" y="3671588"/>
                </a:cubicBezTo>
                <a:cubicBezTo>
                  <a:pt x="1208753" y="3631295"/>
                  <a:pt x="1204977" y="3582191"/>
                  <a:pt x="1199940" y="3536861"/>
                </a:cubicBezTo>
                <a:cubicBezTo>
                  <a:pt x="1188608" y="3447465"/>
                  <a:pt x="1153352" y="3379473"/>
                  <a:pt x="1066472" y="3339180"/>
                </a:cubicBezTo>
                <a:cubicBezTo>
                  <a:pt x="995963" y="3305184"/>
                  <a:pt x="967003" y="3242229"/>
                  <a:pt x="963225" y="3165422"/>
                </a:cubicBezTo>
                <a:cubicBezTo>
                  <a:pt x="961965" y="3144017"/>
                  <a:pt x="953152" y="3116318"/>
                  <a:pt x="938044" y="3101208"/>
                </a:cubicBezTo>
                <a:cubicBezTo>
                  <a:pt x="905305" y="3069730"/>
                  <a:pt x="868791" y="3039510"/>
                  <a:pt x="829759" y="3015587"/>
                </a:cubicBezTo>
                <a:cubicBezTo>
                  <a:pt x="720215" y="2948854"/>
                  <a:pt x="649705" y="2860715"/>
                  <a:pt x="653483" y="2724731"/>
                </a:cubicBezTo>
                <a:cubicBezTo>
                  <a:pt x="653483" y="2705845"/>
                  <a:pt x="634597" y="2676884"/>
                  <a:pt x="618227" y="2668071"/>
                </a:cubicBezTo>
                <a:cubicBezTo>
                  <a:pt x="328630" y="2528309"/>
                  <a:pt x="149835" y="2289078"/>
                  <a:pt x="22664" y="2004516"/>
                </a:cubicBezTo>
                <a:cubicBezTo>
                  <a:pt x="16370" y="1991925"/>
                  <a:pt x="10073" y="1978074"/>
                  <a:pt x="5038" y="1965483"/>
                </a:cubicBezTo>
                <a:cubicBezTo>
                  <a:pt x="0" y="1945337"/>
                  <a:pt x="0" y="1920155"/>
                  <a:pt x="0" y="1894972"/>
                </a:cubicBezTo>
                <a:cubicBezTo>
                  <a:pt x="52882" y="1847125"/>
                  <a:pt x="71770" y="1848384"/>
                  <a:pt x="93175" y="1912600"/>
                </a:cubicBezTo>
                <a:cubicBezTo>
                  <a:pt x="148576" y="2078805"/>
                  <a:pt x="265674" y="2188347"/>
                  <a:pt x="420546" y="2248785"/>
                </a:cubicBezTo>
                <a:cubicBezTo>
                  <a:pt x="702589" y="2359586"/>
                  <a:pt x="989667" y="2461576"/>
                  <a:pt x="1275488" y="2561045"/>
                </a:cubicBezTo>
                <a:cubicBezTo>
                  <a:pt x="1415250" y="2610152"/>
                  <a:pt x="1561306" y="2645407"/>
                  <a:pt x="1702328" y="2691994"/>
                </a:cubicBezTo>
                <a:cubicBezTo>
                  <a:pt x="2291594" y="2885898"/>
                  <a:pt x="2729768" y="3269929"/>
                  <a:pt x="3067212" y="3779873"/>
                </a:cubicBezTo>
                <a:cubicBezTo>
                  <a:pt x="3079803" y="3798759"/>
                  <a:pt x="3092395" y="3817645"/>
                  <a:pt x="3104986" y="3837792"/>
                </a:cubicBezTo>
                <a:cubicBezTo>
                  <a:pt x="3126391" y="3818904"/>
                  <a:pt x="3145277" y="3803796"/>
                  <a:pt x="3169200" y="3783649"/>
                </a:cubicBezTo>
                <a:cubicBezTo>
                  <a:pt x="3128909" y="3689215"/>
                  <a:pt x="3092395" y="3588486"/>
                  <a:pt x="3043288" y="3494052"/>
                </a:cubicBezTo>
                <a:cubicBezTo>
                  <a:pt x="2895972" y="3214528"/>
                  <a:pt x="2751173" y="2932485"/>
                  <a:pt x="2591266" y="2660517"/>
                </a:cubicBezTo>
                <a:cubicBezTo>
                  <a:pt x="2519496" y="2539641"/>
                  <a:pt x="2420024" y="2431356"/>
                  <a:pt x="2320555" y="2331887"/>
                </a:cubicBezTo>
                <a:cubicBezTo>
                  <a:pt x="2156869" y="2169461"/>
                  <a:pt x="2044809" y="2132946"/>
                  <a:pt x="1813129" y="2134205"/>
                </a:cubicBezTo>
                <a:cubicBezTo>
                  <a:pt x="1829499" y="2086359"/>
                  <a:pt x="1867273" y="2081321"/>
                  <a:pt x="1906304" y="2078805"/>
                </a:cubicBezTo>
                <a:cubicBezTo>
                  <a:pt x="2000738" y="2075027"/>
                  <a:pt x="2088877" y="2100210"/>
                  <a:pt x="2169461" y="2150573"/>
                </a:cubicBezTo>
                <a:cubicBezTo>
                  <a:pt x="2345737" y="2261376"/>
                  <a:pt x="2475427" y="2416248"/>
                  <a:pt x="2592525" y="2584969"/>
                </a:cubicBezTo>
                <a:cubicBezTo>
                  <a:pt x="2836794" y="2940041"/>
                  <a:pt x="3009292" y="3330367"/>
                  <a:pt x="3170459" y="3726989"/>
                </a:cubicBezTo>
                <a:cubicBezTo>
                  <a:pt x="3174237" y="3734545"/>
                  <a:pt x="3174237" y="3743358"/>
                  <a:pt x="3179273" y="3750912"/>
                </a:cubicBezTo>
                <a:cubicBezTo>
                  <a:pt x="3188086" y="3763503"/>
                  <a:pt x="3199420" y="3773576"/>
                  <a:pt x="3209493" y="3784908"/>
                </a:cubicBezTo>
                <a:cubicBezTo>
                  <a:pt x="3218306" y="3769798"/>
                  <a:pt x="3230897" y="3755950"/>
                  <a:pt x="3233416" y="3739580"/>
                </a:cubicBezTo>
                <a:cubicBezTo>
                  <a:pt x="3239711" y="3706843"/>
                  <a:pt x="3240970" y="3672847"/>
                  <a:pt x="3242229" y="3638851"/>
                </a:cubicBezTo>
                <a:cubicBezTo>
                  <a:pt x="3254821" y="3024401"/>
                  <a:pt x="3196901" y="2418765"/>
                  <a:pt x="2991664" y="1835793"/>
                </a:cubicBezTo>
                <a:cubicBezTo>
                  <a:pt x="2947595" y="1709882"/>
                  <a:pt x="2889676" y="1586489"/>
                  <a:pt x="2822943" y="1471910"/>
                </a:cubicBezTo>
                <a:cubicBezTo>
                  <a:pt x="2767542" y="1376216"/>
                  <a:pt x="2686957" y="1294374"/>
                  <a:pt x="2616448" y="1204977"/>
                </a:cubicBezTo>
                <a:cubicBezTo>
                  <a:pt x="2651704" y="1182313"/>
                  <a:pt x="2693254" y="1202458"/>
                  <a:pt x="2720955" y="1235195"/>
                </a:cubicBezTo>
                <a:cubicBezTo>
                  <a:pt x="2778874" y="1303187"/>
                  <a:pt x="2836794" y="1373698"/>
                  <a:pt x="2879603" y="1451762"/>
                </a:cubicBezTo>
                <a:cubicBezTo>
                  <a:pt x="2989147" y="1651962"/>
                  <a:pt x="3053361" y="1869791"/>
                  <a:pt x="3107502" y="2090137"/>
                </a:cubicBezTo>
                <a:cubicBezTo>
                  <a:pt x="3239711" y="2625262"/>
                  <a:pt x="3295111" y="3167940"/>
                  <a:pt x="3256080" y="3719435"/>
                </a:cubicBezTo>
                <a:cubicBezTo>
                  <a:pt x="3254821" y="3745877"/>
                  <a:pt x="3287557" y="3774835"/>
                  <a:pt x="3303927" y="3803796"/>
                </a:cubicBezTo>
                <a:cubicBezTo>
                  <a:pt x="3310221" y="3801278"/>
                  <a:pt x="3315259" y="3798759"/>
                  <a:pt x="3321553" y="3796240"/>
                </a:cubicBezTo>
                <a:cubicBezTo>
                  <a:pt x="3329107" y="3689215"/>
                  <a:pt x="3332885" y="3580932"/>
                  <a:pt x="3345477" y="3473907"/>
                </a:cubicBezTo>
                <a:cubicBezTo>
                  <a:pt x="3426060" y="2799020"/>
                  <a:pt x="3677883" y="2205975"/>
                  <a:pt x="4163904" y="1718695"/>
                </a:cubicBezTo>
                <a:cubicBezTo>
                  <a:pt x="4457279" y="1422804"/>
                  <a:pt x="4741838" y="1123134"/>
                  <a:pt x="5023881" y="820946"/>
                </a:cubicBezTo>
                <a:cubicBezTo>
                  <a:pt x="5109501" y="729029"/>
                  <a:pt x="5181271" y="624522"/>
                  <a:pt x="5253039" y="521274"/>
                </a:cubicBezTo>
                <a:cubicBezTo>
                  <a:pt x="5333623" y="406695"/>
                  <a:pt x="5373915" y="278265"/>
                  <a:pt x="5355029" y="134725"/>
                </a:cubicBezTo>
                <a:cubicBezTo>
                  <a:pt x="5352511" y="112061"/>
                  <a:pt x="5348733" y="86880"/>
                  <a:pt x="5353771" y="65473"/>
                </a:cubicBezTo>
                <a:cubicBezTo>
                  <a:pt x="5360065" y="41550"/>
                  <a:pt x="5376435" y="21405"/>
                  <a:pt x="5387767"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4254273639"/>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직사각형 2">
            <a:extLst>
              <a:ext uri="{FF2B5EF4-FFF2-40B4-BE49-F238E27FC236}">
                <a16:creationId xmlns:a16="http://schemas.microsoft.com/office/drawing/2014/main" id="{4DAB0763-12DF-41B9-B692-22FB8DB24B15}"/>
              </a:ext>
            </a:extLst>
          </p:cNvPr>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06350560"/>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A0D195-AE73-4E8A-8E8E-B82F29E31A77}" type="datetime1">
              <a:rPr lang="en-US" smtClean="0"/>
              <a:t>7/17/2023</a:t>
            </a:fld>
            <a:endParaRPr lang="en-US"/>
          </a:p>
        </p:txBody>
      </p:sp>
      <p:sp>
        <p:nvSpPr>
          <p:cNvPr id="5" name="Footer Placeholder 4"/>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6" name="Slide Number Placeholder 5"/>
          <p:cNvSpPr>
            <a:spLocks noGrp="1"/>
          </p:cNvSpPr>
          <p:nvPr>
            <p:ph type="sldNum" sz="quarter" idx="12"/>
          </p:nvPr>
        </p:nvSpPr>
        <p:spPr/>
        <p:txBody>
          <a:bodyPr/>
          <a:lstStyle/>
          <a:p>
            <a:fld id="{EBE2E7B5-CCC5-45DD-AE75-B92BDA45C28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3220394928"/>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E5EA7C7-8ABC-4BB8-83D4-FDCD6EF0024B}"/>
              </a:ext>
            </a:extLst>
          </p:cNvPr>
          <p:cNvSpPr>
            <a:spLocks noGrp="1"/>
          </p:cNvSpPr>
          <p:nvPr>
            <p:ph type="pic" sz="quarter" idx="10" hasCustomPrompt="1"/>
          </p:nvPr>
        </p:nvSpPr>
        <p:spPr>
          <a:xfrm>
            <a:off x="6177663" y="980038"/>
            <a:ext cx="4897924" cy="4897924"/>
          </a:xfrm>
          <a:custGeom>
            <a:avLst/>
            <a:gdLst>
              <a:gd name="connsiteX0" fmla="*/ 2448962 w 4897924"/>
              <a:gd name="connsiteY0" fmla="*/ 0 h 4897924"/>
              <a:gd name="connsiteX1" fmla="*/ 4897924 w 4897924"/>
              <a:gd name="connsiteY1" fmla="*/ 2448962 h 4897924"/>
              <a:gd name="connsiteX2" fmla="*/ 2448962 w 4897924"/>
              <a:gd name="connsiteY2" fmla="*/ 4897924 h 4897924"/>
              <a:gd name="connsiteX3" fmla="*/ 0 w 4897924"/>
              <a:gd name="connsiteY3" fmla="*/ 2448962 h 4897924"/>
            </a:gdLst>
            <a:ahLst/>
            <a:cxnLst>
              <a:cxn ang="0">
                <a:pos x="connsiteX0" y="connsiteY0"/>
              </a:cxn>
              <a:cxn ang="0">
                <a:pos x="connsiteX1" y="connsiteY1"/>
              </a:cxn>
              <a:cxn ang="0">
                <a:pos x="connsiteX2" y="connsiteY2"/>
              </a:cxn>
              <a:cxn ang="0">
                <a:pos x="connsiteX3" y="connsiteY3"/>
              </a:cxn>
            </a:cxnLst>
            <a:rect l="l" t="t" r="r" b="b"/>
            <a:pathLst>
              <a:path w="4897924" h="4897924">
                <a:moveTo>
                  <a:pt x="2448962" y="0"/>
                </a:moveTo>
                <a:lnTo>
                  <a:pt x="4897924" y="2448962"/>
                </a:lnTo>
                <a:lnTo>
                  <a:pt x="2448962" y="4897924"/>
                </a:lnTo>
                <a:lnTo>
                  <a:pt x="0" y="244896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50612969"/>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Images &amp; Contents">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3CD10489-647D-4424-92F3-2E31185A69B8}"/>
              </a:ext>
            </a:extLst>
          </p:cNvPr>
          <p:cNvSpPr>
            <a:spLocks noGrp="1"/>
          </p:cNvSpPr>
          <p:nvPr>
            <p:ph type="pic" sz="quarter" idx="10" hasCustomPrompt="1"/>
          </p:nvPr>
        </p:nvSpPr>
        <p:spPr>
          <a:xfrm>
            <a:off x="4227514" y="0"/>
            <a:ext cx="7964489" cy="6858000"/>
          </a:xfrm>
          <a:custGeom>
            <a:avLst/>
            <a:gdLst>
              <a:gd name="connsiteX0" fmla="*/ 7895557 w 7964489"/>
              <a:gd name="connsiteY0" fmla="*/ 1035541 h 6858000"/>
              <a:gd name="connsiteX1" fmla="*/ 6561027 w 7964489"/>
              <a:gd name="connsiteY1" fmla="*/ 6858000 h 6858000"/>
              <a:gd name="connsiteX2" fmla="*/ 3421268 w 7964489"/>
              <a:gd name="connsiteY2" fmla="*/ 6858000 h 6858000"/>
              <a:gd name="connsiteX3" fmla="*/ 4816845 w 7964489"/>
              <a:gd name="connsiteY3" fmla="*/ 380744 h 6858000"/>
              <a:gd name="connsiteX4" fmla="*/ 3224260 w 7964489"/>
              <a:gd name="connsiteY4" fmla="*/ 6858000 h 6858000"/>
              <a:gd name="connsiteX5" fmla="*/ 0 w 7964489"/>
              <a:gd name="connsiteY5" fmla="*/ 6858000 h 6858000"/>
              <a:gd name="connsiteX6" fmla="*/ 5167647 w 7964489"/>
              <a:gd name="connsiteY6" fmla="*/ 0 h 6858000"/>
              <a:gd name="connsiteX7" fmla="*/ 7964489 w 7964489"/>
              <a:gd name="connsiteY7" fmla="*/ 0 h 6858000"/>
              <a:gd name="connsiteX8" fmla="*/ 7964489 w 7964489"/>
              <a:gd name="connsiteY8" fmla="*/ 581734 h 6858000"/>
              <a:gd name="connsiteX9" fmla="*/ 3748483 w 7964489"/>
              <a:gd name="connsiteY9" fmla="*/ 5982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489" h="6858000">
                <a:moveTo>
                  <a:pt x="7895557" y="1035541"/>
                </a:moveTo>
                <a:lnTo>
                  <a:pt x="6561027" y="6858000"/>
                </a:lnTo>
                <a:lnTo>
                  <a:pt x="3421268" y="6858000"/>
                </a:lnTo>
                <a:close/>
                <a:moveTo>
                  <a:pt x="4816845" y="380744"/>
                </a:moveTo>
                <a:lnTo>
                  <a:pt x="3224260" y="6858000"/>
                </a:lnTo>
                <a:lnTo>
                  <a:pt x="0" y="6858000"/>
                </a:lnTo>
                <a:close/>
                <a:moveTo>
                  <a:pt x="5167647" y="0"/>
                </a:moveTo>
                <a:lnTo>
                  <a:pt x="7964489" y="0"/>
                </a:lnTo>
                <a:lnTo>
                  <a:pt x="7964489" y="581734"/>
                </a:lnTo>
                <a:lnTo>
                  <a:pt x="3748483" y="59826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233071935"/>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MAGE AND CONTENTS LAYOUT_04">
    <p:bg>
      <p:bgPr>
        <a:solidFill>
          <a:schemeClr val="bg1"/>
        </a:solidFill>
        <a:effectLst/>
      </p:bgPr>
    </p:bg>
    <p:spTree>
      <p:nvGrpSpPr>
        <p:cNvPr id="1" name=""/>
        <p:cNvGrpSpPr/>
        <p:nvPr/>
      </p:nvGrpSpPr>
      <p:grpSpPr>
        <a:xfrm>
          <a:off x="0" y="0"/>
          <a:ext cx="0" cy="0"/>
          <a:chOff x="0" y="0"/>
          <a:chExt cx="0" cy="0"/>
        </a:xfrm>
      </p:grpSpPr>
      <p:grpSp>
        <p:nvGrpSpPr>
          <p:cNvPr id="10" name="Graphic 14">
            <a:extLst>
              <a:ext uri="{FF2B5EF4-FFF2-40B4-BE49-F238E27FC236}">
                <a16:creationId xmlns:a16="http://schemas.microsoft.com/office/drawing/2014/main" id="{48EF60E7-2AC2-48D6-8B00-05C279CC0ECE}"/>
              </a:ext>
            </a:extLst>
          </p:cNvPr>
          <p:cNvGrpSpPr/>
          <p:nvPr userDrawn="1"/>
        </p:nvGrpSpPr>
        <p:grpSpPr>
          <a:xfrm>
            <a:off x="657610" y="2862016"/>
            <a:ext cx="4116403" cy="3237621"/>
            <a:chOff x="2444748" y="555045"/>
            <a:chExt cx="7282048" cy="5727454"/>
          </a:xfrm>
        </p:grpSpPr>
        <p:sp>
          <p:nvSpPr>
            <p:cNvPr id="16" name="Freeform: Shape 15">
              <a:extLst>
                <a:ext uri="{FF2B5EF4-FFF2-40B4-BE49-F238E27FC236}">
                  <a16:creationId xmlns:a16="http://schemas.microsoft.com/office/drawing/2014/main" id="{7FC77C4D-D698-4490-A883-D9743FC13CE2}"/>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202F177-DA67-46BE-A7F3-C7D38E4FFFA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47792A68-38A6-406E-83DD-D006EEB0844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930C31-16D4-413F-8D72-503070802FE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E7987C57-44E0-4A09-8E46-55C9D31DCD6A}"/>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E6E41BB-14D4-4DF7-912B-57EA1794960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54381B1-9753-48E4-B680-0F77747B7822}"/>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AE388F8-9AC9-40D7-A752-68F865AE5C0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8" name="그림 개체 틀 2"/>
          <p:cNvSpPr>
            <a:spLocks noGrp="1"/>
          </p:cNvSpPr>
          <p:nvPr>
            <p:ph type="pic" sz="quarter" idx="14" hasCustomPrompt="1"/>
          </p:nvPr>
        </p:nvSpPr>
        <p:spPr>
          <a:xfrm>
            <a:off x="0" y="1"/>
            <a:ext cx="12192000" cy="3884023"/>
          </a:xfrm>
          <a:custGeom>
            <a:avLst/>
            <a:gdLst>
              <a:gd name="connsiteX0" fmla="*/ 0 w 9144000"/>
              <a:gd name="connsiteY0" fmla="*/ 0 h 1556792"/>
              <a:gd name="connsiteX1" fmla="*/ 9144000 w 9144000"/>
              <a:gd name="connsiteY1" fmla="*/ 0 h 1556792"/>
              <a:gd name="connsiteX2" fmla="*/ 9144000 w 9144000"/>
              <a:gd name="connsiteY2" fmla="*/ 1556792 h 1556792"/>
              <a:gd name="connsiteX3" fmla="*/ 0 w 9144000"/>
              <a:gd name="connsiteY3" fmla="*/ 1556792 h 1556792"/>
              <a:gd name="connsiteX4" fmla="*/ 0 w 9144000"/>
              <a:gd name="connsiteY4" fmla="*/ 0 h 1556792"/>
              <a:gd name="connsiteX0" fmla="*/ 0 w 9144000"/>
              <a:gd name="connsiteY0" fmla="*/ 0 h 3176042"/>
              <a:gd name="connsiteX1" fmla="*/ 9144000 w 9144000"/>
              <a:gd name="connsiteY1" fmla="*/ 0 h 3176042"/>
              <a:gd name="connsiteX2" fmla="*/ 9144000 w 9144000"/>
              <a:gd name="connsiteY2" fmla="*/ 3176042 h 3176042"/>
              <a:gd name="connsiteX3" fmla="*/ 0 w 9144000"/>
              <a:gd name="connsiteY3" fmla="*/ 1556792 h 3176042"/>
              <a:gd name="connsiteX4" fmla="*/ 0 w 9144000"/>
              <a:gd name="connsiteY4" fmla="*/ 0 h 317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76042">
                <a:moveTo>
                  <a:pt x="0" y="0"/>
                </a:moveTo>
                <a:lnTo>
                  <a:pt x="9144000" y="0"/>
                </a:lnTo>
                <a:lnTo>
                  <a:pt x="9144000" y="3176042"/>
                </a:lnTo>
                <a:lnTo>
                  <a:pt x="0" y="1556792"/>
                </a:lnTo>
                <a:lnTo>
                  <a:pt x="0" y="0"/>
                </a:lnTo>
                <a:close/>
              </a:path>
            </a:pathLst>
          </a:cu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
        <p:nvSpPr>
          <p:cNvPr id="15" name="그림 개체 틀 2">
            <a:extLst>
              <a:ext uri="{FF2B5EF4-FFF2-40B4-BE49-F238E27FC236}">
                <a16:creationId xmlns:a16="http://schemas.microsoft.com/office/drawing/2014/main" id="{E3B81D7B-48E6-41E9-9E21-6FE41BC0C7FE}"/>
              </a:ext>
            </a:extLst>
          </p:cNvPr>
          <p:cNvSpPr>
            <a:spLocks noGrp="1"/>
          </p:cNvSpPr>
          <p:nvPr>
            <p:ph type="pic" sz="quarter" idx="42" hasCustomPrompt="1"/>
          </p:nvPr>
        </p:nvSpPr>
        <p:spPr>
          <a:xfrm>
            <a:off x="828871" y="3044161"/>
            <a:ext cx="3773881" cy="2161450"/>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defRPr>
            </a:lvl1pPr>
          </a:lstStyle>
          <a:p>
            <a:r>
              <a:rPr lang="en-US" altLang="ko-KR" dirty="0"/>
              <a:t>Place Your Picture Here</a:t>
            </a:r>
            <a:endParaRPr lang="ko-KR" altLang="en-US" dirty="0"/>
          </a:p>
        </p:txBody>
      </p:sp>
      <p:grpSp>
        <p:nvGrpSpPr>
          <p:cNvPr id="24" name="Group 23">
            <a:extLst>
              <a:ext uri="{FF2B5EF4-FFF2-40B4-BE49-F238E27FC236}">
                <a16:creationId xmlns:a16="http://schemas.microsoft.com/office/drawing/2014/main" id="{39925AEE-E6B9-41A6-9DFB-D10FFACC677C}"/>
              </a:ext>
            </a:extLst>
          </p:cNvPr>
          <p:cNvGrpSpPr/>
          <p:nvPr userDrawn="1"/>
        </p:nvGrpSpPr>
        <p:grpSpPr>
          <a:xfrm>
            <a:off x="10836997" y="5709193"/>
            <a:ext cx="1183155" cy="960212"/>
            <a:chOff x="2002422" y="1255190"/>
            <a:chExt cx="6189146" cy="5022917"/>
          </a:xfrm>
        </p:grpSpPr>
        <p:grpSp>
          <p:nvGrpSpPr>
            <p:cNvPr id="25" name="Group 24">
              <a:extLst>
                <a:ext uri="{FF2B5EF4-FFF2-40B4-BE49-F238E27FC236}">
                  <a16:creationId xmlns:a16="http://schemas.microsoft.com/office/drawing/2014/main" id="{E639466B-642A-4288-BC0E-E617C9417DD5}"/>
                </a:ext>
              </a:extLst>
            </p:cNvPr>
            <p:cNvGrpSpPr/>
            <p:nvPr/>
          </p:nvGrpSpPr>
          <p:grpSpPr>
            <a:xfrm>
              <a:off x="4066220" y="1255190"/>
              <a:ext cx="2502860" cy="4993119"/>
              <a:chOff x="4066220" y="1255190"/>
              <a:chExt cx="2502860" cy="4993119"/>
            </a:xfrm>
          </p:grpSpPr>
          <p:sp>
            <p:nvSpPr>
              <p:cNvPr id="32" name="Freeform: Shape 31">
                <a:extLst>
                  <a:ext uri="{FF2B5EF4-FFF2-40B4-BE49-F238E27FC236}">
                    <a16:creationId xmlns:a16="http://schemas.microsoft.com/office/drawing/2014/main" id="{EBBAE43C-2FAD-4ED2-9242-781414D5DBE8}"/>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6949D7-07D7-4550-8AD2-1FB97BF659F1}"/>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28C7F4D7-3F33-4928-9863-3E954281B414}"/>
                </a:ext>
              </a:extLst>
            </p:cNvPr>
            <p:cNvGrpSpPr/>
            <p:nvPr/>
          </p:nvGrpSpPr>
          <p:grpSpPr>
            <a:xfrm>
              <a:off x="7007595" y="3916121"/>
              <a:ext cx="1183973" cy="2361986"/>
              <a:chOff x="4066220" y="1255190"/>
              <a:chExt cx="2502860" cy="4993119"/>
            </a:xfrm>
          </p:grpSpPr>
          <p:sp>
            <p:nvSpPr>
              <p:cNvPr id="30" name="Freeform: Shape 29">
                <a:extLst>
                  <a:ext uri="{FF2B5EF4-FFF2-40B4-BE49-F238E27FC236}">
                    <a16:creationId xmlns:a16="http://schemas.microsoft.com/office/drawing/2014/main" id="{E4D77EED-222B-4460-89E4-A3B91E63C0BD}"/>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BD794DA-52D1-4FA8-8053-F12B405B11D1}"/>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5A8B8B15-21A0-474F-A749-8F71B75A4E13}"/>
                </a:ext>
              </a:extLst>
            </p:cNvPr>
            <p:cNvGrpSpPr/>
            <p:nvPr/>
          </p:nvGrpSpPr>
          <p:grpSpPr>
            <a:xfrm>
              <a:off x="2002422" y="2928902"/>
              <a:ext cx="1678828" cy="3349205"/>
              <a:chOff x="4066220" y="1255190"/>
              <a:chExt cx="2502860" cy="4993119"/>
            </a:xfrm>
          </p:grpSpPr>
          <p:sp>
            <p:nvSpPr>
              <p:cNvPr id="28" name="Freeform: Shape 27">
                <a:extLst>
                  <a:ext uri="{FF2B5EF4-FFF2-40B4-BE49-F238E27FC236}">
                    <a16:creationId xmlns:a16="http://schemas.microsoft.com/office/drawing/2014/main" id="{C2099767-A2E9-4F22-800D-893F0105E28C}"/>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4690243-FCBE-4A59-A8AF-F1D527CC86DD}"/>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sp>
        <p:nvSpPr>
          <p:cNvPr id="34" name="Rectangle 33">
            <a:extLst>
              <a:ext uri="{FF2B5EF4-FFF2-40B4-BE49-F238E27FC236}">
                <a16:creationId xmlns:a16="http://schemas.microsoft.com/office/drawing/2014/main" id="{9F84F26A-2125-4AED-B288-70329CB023E8}"/>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907771"/>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97539849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817436160"/>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2C9BDAF7-7FFC-4C04-BBB2-FE1ECD52A2CB}" type="datetime1">
              <a:rPr lang="en-US" smtClean="0"/>
              <a:t>7/17/2023</a:t>
            </a:fld>
            <a:endParaRPr lang="fa-IR"/>
          </a:p>
        </p:txBody>
      </p:sp>
      <p:sp>
        <p:nvSpPr>
          <p:cNvPr id="6" name="Footer Placeholder 5"/>
          <p:cNvSpPr>
            <a:spLocks noGrp="1"/>
          </p:cNvSpPr>
          <p:nvPr>
            <p:ph type="ftr" sz="quarter" idx="11"/>
          </p:nvPr>
        </p:nvSpPr>
        <p:spPr/>
        <p:txBody>
          <a:bodyPr/>
          <a:lstStyle/>
          <a:p>
            <a:r>
              <a:rPr lang="fa-IR"/>
              <a:t>آکادمی شرکت مهندسی پردازش ساختارهای باز تهران </a:t>
            </a:r>
          </a:p>
        </p:txBody>
      </p:sp>
      <p:sp>
        <p:nvSpPr>
          <p:cNvPr id="7" name="Slide Number Placeholder 6"/>
          <p:cNvSpPr>
            <a:spLocks noGrp="1"/>
          </p:cNvSpPr>
          <p:nvPr>
            <p:ph type="sldNum" sz="quarter" idx="12"/>
          </p:nvPr>
        </p:nvSpPr>
        <p:spPr/>
        <p:txBody>
          <a:bodyPr/>
          <a:lstStyle/>
          <a:p>
            <a:fld id="{EBE2E7B5-CCC5-45DD-AE75-B92BDA45C28A}"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3354757733"/>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01B163B9-39DF-45E0-9102-A9E17DDE45DC}" type="datetime1">
              <a:rPr lang="en-US" smtClean="0"/>
              <a:t>7/17/2023</a:t>
            </a:fld>
            <a:endParaRPr lang="en-US"/>
          </a:p>
        </p:txBody>
      </p:sp>
      <p:sp>
        <p:nvSpPr>
          <p:cNvPr id="8" name="Footer Placeholder 7"/>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9" name="Slide Number Placeholder 8"/>
          <p:cNvSpPr>
            <a:spLocks noGrp="1"/>
          </p:cNvSpPr>
          <p:nvPr>
            <p:ph type="sldNum" sz="quarter" idx="12"/>
          </p:nvPr>
        </p:nvSpPr>
        <p:spPr/>
        <p:txBody>
          <a:bodyPr/>
          <a:lstStyle/>
          <a:p>
            <a:fld id="{EBE2E7B5-CCC5-45DD-AE75-B92BDA45C28A}"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453205006"/>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4794FD6C-6CA8-4896-8FE3-9E3C0FF55C84}" type="datetime1">
              <a:rPr lang="en-US" smtClean="0"/>
              <a:t>7/17/2023</a:t>
            </a:fld>
            <a:endParaRPr lang="en-US"/>
          </a:p>
        </p:txBody>
      </p:sp>
      <p:sp>
        <p:nvSpPr>
          <p:cNvPr id="4" name="Footer Placeholder 3"/>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5" name="Slide Number Placeholder 4"/>
          <p:cNvSpPr>
            <a:spLocks noGrp="1"/>
          </p:cNvSpPr>
          <p:nvPr>
            <p:ph type="sldNum" sz="quarter" idx="12"/>
          </p:nvPr>
        </p:nvSpPr>
        <p:spPr/>
        <p:txBody>
          <a:bodyPr/>
          <a:lstStyle/>
          <a:p>
            <a:fld id="{EBE2E7B5-CCC5-45DD-AE75-B92BDA45C28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3714507351"/>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738C4-5668-471E-BA4D-00799E6C5673}" type="datetime1">
              <a:rPr lang="en-US" smtClean="0"/>
              <a:t>7/17/2023</a:t>
            </a:fld>
            <a:endParaRPr lang="en-US"/>
          </a:p>
        </p:txBody>
      </p:sp>
      <p:sp>
        <p:nvSpPr>
          <p:cNvPr id="3" name="Footer Placeholder 2"/>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4" name="Slide Number Placeholder 3"/>
          <p:cNvSpPr>
            <a:spLocks noGrp="1"/>
          </p:cNvSpPr>
          <p:nvPr>
            <p:ph type="sldNum" sz="quarter" idx="12"/>
          </p:nvPr>
        </p:nvSpPr>
        <p:spPr/>
        <p:txBody>
          <a:bodyPr/>
          <a:lstStyle/>
          <a:p>
            <a:fld id="{EBE2E7B5-CCC5-45DD-AE75-B92BDA45C28A}"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3659866551"/>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F79EBE-E93B-40D4-A2C1-87A0453AF57C}" type="datetime1">
              <a:rPr lang="en-US" smtClean="0"/>
              <a:t>7/17/2023</a:t>
            </a:fld>
            <a:endParaRPr lang="en-US"/>
          </a:p>
        </p:txBody>
      </p:sp>
      <p:sp>
        <p:nvSpPr>
          <p:cNvPr id="6" name="Footer Placeholder 5"/>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7" name="Slide Number Placeholder 6"/>
          <p:cNvSpPr>
            <a:spLocks noGrp="1"/>
          </p:cNvSpPr>
          <p:nvPr>
            <p:ph type="sldNum" sz="quarter" idx="12"/>
          </p:nvPr>
        </p:nvSpPr>
        <p:spPr/>
        <p:txBody>
          <a:bodyPr/>
          <a:lstStyle/>
          <a:p>
            <a:fld id="{EBE2E7B5-CCC5-45DD-AE75-B92BDA45C28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3115951004"/>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fa-IR"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934561-3D55-4896-9CEF-C110A10616B0}" type="datetime1">
              <a:rPr lang="en-US" smtClean="0"/>
              <a:t>7/17/2023</a:t>
            </a:fld>
            <a:endParaRPr lang="en-US"/>
          </a:p>
        </p:txBody>
      </p:sp>
      <p:sp>
        <p:nvSpPr>
          <p:cNvPr id="6" name="Footer Placeholder 5"/>
          <p:cNvSpPr>
            <a:spLocks noGrp="1"/>
          </p:cNvSpPr>
          <p:nvPr>
            <p:ph type="ftr" sz="quarter" idx="11"/>
          </p:nvPr>
        </p:nvSpPr>
        <p:spPr/>
        <p:txBody>
          <a:bodyPr/>
          <a:lstStyle/>
          <a:p>
            <a:r>
              <a:rPr lang="fa-IR"/>
              <a:t>آکادمی شرکت مهندسی پردازش ساختارهای باز تهران </a:t>
            </a:r>
            <a:endParaRPr lang="en-US"/>
          </a:p>
        </p:txBody>
      </p:sp>
      <p:sp>
        <p:nvSpPr>
          <p:cNvPr id="7" name="Slide Number Placeholder 6"/>
          <p:cNvSpPr>
            <a:spLocks noGrp="1"/>
          </p:cNvSpPr>
          <p:nvPr>
            <p:ph type="sldNum" sz="quarter" idx="12"/>
          </p:nvPr>
        </p:nvSpPr>
        <p:spPr/>
        <p:txBody>
          <a:bodyPr/>
          <a:lstStyle/>
          <a:p>
            <a:fld id="{EBE2E7B5-CCC5-45DD-AE75-B92BDA45C28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00700"/>
            <a:ext cx="1257300" cy="1257300"/>
          </a:xfrm>
          <a:prstGeom prst="rect">
            <a:avLst/>
          </a:prstGeom>
        </p:spPr>
      </p:pic>
    </p:spTree>
    <p:extLst>
      <p:ext uri="{BB962C8B-B14F-4D97-AF65-F5344CB8AC3E}">
        <p14:creationId xmlns:p14="http://schemas.microsoft.com/office/powerpoint/2010/main" val="3855568740"/>
      </p:ext>
    </p:extLst>
  </p:cSld>
  <p:clrMapOvr>
    <a:masterClrMapping/>
  </p:clrMapOvr>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FCB92-60E4-4015-B140-93282E10338A}" type="datetime1">
              <a:rPr lang="en-US" smtClean="0"/>
              <a:t>7/17/2023</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a-IR"/>
              <a:t>آکادمی شرکت مهندسی پردازش ساختارهای باز تهران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2E7B5-CCC5-45DD-AE75-B92BDA45C28A}" type="slidenum">
              <a:rPr lang="en-US" smtClean="0"/>
              <a:t>‹#›</a:t>
            </a:fld>
            <a:endParaRPr lang="en-US" dirty="0"/>
          </a:p>
        </p:txBody>
      </p:sp>
    </p:spTree>
    <p:extLst>
      <p:ext uri="{BB962C8B-B14F-4D97-AF65-F5344CB8AC3E}">
        <p14:creationId xmlns:p14="http://schemas.microsoft.com/office/powerpoint/2010/main" val="3798691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3" r:id="rId13"/>
  </p:sldLayoutIdLst>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088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mc:AlternateContent xmlns:mc="http://schemas.openxmlformats.org/markup-compatibility/2006" xmlns:p14="http://schemas.microsoft.com/office/powerpoint/2010/main">
    <mc:Choice Requires="p14">
      <p:transition spd="slow" p14:dur="4000" advTm="42978">
        <p14:prism/>
      </p:transition>
    </mc:Choice>
    <mc:Fallback xmlns="">
      <p:transition spd="slow" advTm="42978">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2.xml"/><Relationship Id="rId7" Type="http://schemas.openxmlformats.org/officeDocument/2006/relationships/diagramColors" Target="../diagrams/colors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0" y="-1"/>
            <a:ext cx="12192000" cy="6858000"/>
          </a:xfrm>
          <a:prstGeom prst="roundRect">
            <a:avLst>
              <a:gd name="adj" fmla="val 0"/>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118643" y="6178209"/>
            <a:ext cx="1508649" cy="515526"/>
          </a:xfrm>
          <a:prstGeom prst="rect">
            <a:avLst/>
          </a:prstGeom>
          <a:noFill/>
        </p:spPr>
        <p:txBody>
          <a:bodyPr wrap="square" rtlCol="0">
            <a:spAutoFit/>
          </a:bodyPr>
          <a:lstStyle/>
          <a:p>
            <a:pPr algn="ctr" rtl="1">
              <a:lnSpc>
                <a:spcPct val="150000"/>
              </a:lnSpc>
            </a:pPr>
            <a:r>
              <a:rPr lang="fa-IR" sz="2000" dirty="0">
                <a:solidFill>
                  <a:srgbClr val="FF0000"/>
                </a:solidFill>
                <a:latin typeface="Ink Free" panose="03080402000500000000" pitchFamily="66" charset="0"/>
                <a:cs typeface="B Nazanin" panose="00000400000000000000" pitchFamily="2" charset="-78"/>
              </a:rPr>
              <a:t>21 ماه 1402</a:t>
            </a:r>
            <a:endParaRPr lang="en-US" sz="2000" dirty="0">
              <a:solidFill>
                <a:srgbClr val="FF0000"/>
              </a:solidFill>
              <a:latin typeface="Ink Free" panose="03080402000500000000" pitchFamily="66" charset="0"/>
              <a:cs typeface="B Nazanin" panose="00000400000000000000" pitchFamily="2" charset="-78"/>
            </a:endParaRPr>
          </a:p>
        </p:txBody>
      </p:sp>
      <p:sp>
        <p:nvSpPr>
          <p:cNvPr id="11" name="TextBox 10"/>
          <p:cNvSpPr txBox="1"/>
          <p:nvPr/>
        </p:nvSpPr>
        <p:spPr>
          <a:xfrm>
            <a:off x="2767839" y="4752061"/>
            <a:ext cx="6210258" cy="1261884"/>
          </a:xfrm>
          <a:prstGeom prst="rect">
            <a:avLst/>
          </a:prstGeom>
          <a:noFill/>
        </p:spPr>
        <p:txBody>
          <a:bodyPr wrap="square" rtlCol="0">
            <a:spAutoFit/>
          </a:bodyPr>
          <a:lstStyle/>
          <a:p>
            <a:pPr algn="ctr" rtl="1"/>
            <a:r>
              <a:rPr lang="fa-IR" sz="2000" dirty="0">
                <a:solidFill>
                  <a:schemeClr val="bg1"/>
                </a:solidFill>
                <a:latin typeface="IRANSans" panose="02040503050201020203" pitchFamily="18" charset="-78"/>
                <a:cs typeface="B Nazanin" panose="00000400000000000000" pitchFamily="2" charset="-78"/>
              </a:rPr>
              <a:t>تهیه شده در آکادمی شرکت مهندسی پردازش ساختارهای باز تهران (</a:t>
            </a:r>
            <a:r>
              <a:rPr lang="en-US" sz="2000" dirty="0">
                <a:solidFill>
                  <a:schemeClr val="bg1"/>
                </a:solidFill>
                <a:latin typeface="IRANSans" panose="02040503050201020203" pitchFamily="18" charset="-78"/>
                <a:cs typeface="B Nazanin" panose="00000400000000000000" pitchFamily="2" charset="-78"/>
              </a:rPr>
              <a:t>OSP</a:t>
            </a:r>
            <a:r>
              <a:rPr lang="fa-IR" sz="2000" dirty="0">
                <a:solidFill>
                  <a:schemeClr val="bg1"/>
                </a:solidFill>
                <a:latin typeface="IRANSans" panose="02040503050201020203" pitchFamily="18" charset="-78"/>
                <a:cs typeface="B Nazanin" panose="00000400000000000000" pitchFamily="2" charset="-78"/>
              </a:rPr>
              <a:t>)</a:t>
            </a:r>
          </a:p>
          <a:p>
            <a:pPr algn="ctr"/>
            <a:endParaRPr lang="fa-IR" sz="2000" dirty="0">
              <a:solidFill>
                <a:schemeClr val="bg1"/>
              </a:solidFill>
              <a:latin typeface="IRANSans" panose="02040503050201020203" pitchFamily="18" charset="-78"/>
              <a:cs typeface="IRANSans" panose="02040503050201020203" pitchFamily="18" charset="-78"/>
            </a:endParaRPr>
          </a:p>
          <a:p>
            <a:pPr algn="ctr"/>
            <a:r>
              <a:rPr lang="fa-IR" sz="3600" dirty="0">
                <a:solidFill>
                  <a:srgbClr val="FF0000"/>
                </a:solidFill>
                <a:latin typeface="IRANSans" panose="02040503050201020203" pitchFamily="18" charset="-78"/>
                <a:cs typeface="B Nazanin" panose="00000400000000000000" pitchFamily="2" charset="-78"/>
              </a:rPr>
              <a:t>محدثه گودرزی</a:t>
            </a:r>
            <a:endParaRPr lang="en-US" sz="3600" dirty="0">
              <a:solidFill>
                <a:srgbClr val="FF0000"/>
              </a:solidFill>
              <a:latin typeface="IRANSans" panose="02040503050201020203" pitchFamily="18" charset="-78"/>
              <a:cs typeface="B Nazanin"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044" y="431711"/>
            <a:ext cx="3671851" cy="3671851"/>
          </a:xfrm>
          <a:prstGeom prst="rect">
            <a:avLst/>
          </a:prstGeom>
          <a:ln w="228600" cap="sq" cmpd="thickThin">
            <a:solidFill>
              <a:srgbClr val="000000"/>
            </a:solidFill>
            <a:prstDash val="solid"/>
            <a:miter lim="800000"/>
          </a:ln>
          <a:effectLst>
            <a:innerShdw blurRad="76200">
              <a:srgbClr val="000000"/>
            </a:innerShdw>
          </a:effectLst>
        </p:spPr>
      </p:pic>
      <p:pic>
        <p:nvPicPr>
          <p:cNvPr id="2" name="ص۱">
            <a:hlinkClick r:id="" action="ppaction://media"/>
            <a:extLst>
              <a:ext uri="{FF2B5EF4-FFF2-40B4-BE49-F238E27FC236}">
                <a16:creationId xmlns:a16="http://schemas.microsoft.com/office/drawing/2014/main" id="{C2C47B73-9402-7BD7-E2B9-8E74DCE9B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6664" y="126911"/>
            <a:ext cx="609600" cy="609600"/>
          </a:xfrm>
          <a:prstGeom prst="rect">
            <a:avLst/>
          </a:prstGeom>
        </p:spPr>
      </p:pic>
    </p:spTree>
    <p:extLst>
      <p:ext uri="{BB962C8B-B14F-4D97-AF65-F5344CB8AC3E}">
        <p14:creationId xmlns:p14="http://schemas.microsoft.com/office/powerpoint/2010/main" val="336669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42978">
        <p15:prstTrans prst="curtains"/>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E8580FC-17D6-F6BB-D24C-CBF9C678CAE0}"/>
              </a:ext>
            </a:extLst>
          </p:cNvPr>
          <p:cNvSpPr txBox="1">
            <a:spLocks/>
          </p:cNvSpPr>
          <p:nvPr/>
        </p:nvSpPr>
        <p:spPr>
          <a:xfrm>
            <a:off x="4472644" y="273791"/>
            <a:ext cx="3192587"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dirty="0">
                <a:solidFill>
                  <a:schemeClr val="bg1"/>
                </a:solidFill>
                <a:cs typeface="B Titr" panose="00000700000000000000" pitchFamily="2" charset="-78"/>
              </a:rPr>
              <a:t>تعاریف</a:t>
            </a:r>
            <a:endParaRPr lang="en-US" sz="2400" dirty="0">
              <a:solidFill>
                <a:schemeClr val="bg1"/>
              </a:solidFill>
              <a:cs typeface="B Titr" panose="00000700000000000000" pitchFamily="2" charset="-78"/>
            </a:endParaRPr>
          </a:p>
          <a:p>
            <a:pPr algn="ctr" rtl="1">
              <a:lnSpc>
                <a:spcPct val="150000"/>
              </a:lnSpc>
            </a:pPr>
            <a:endParaRPr lang="fa-IR" sz="2400" dirty="0">
              <a:solidFill>
                <a:schemeClr val="bg1"/>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2400" dirty="0">
              <a:solidFill>
                <a:schemeClr val="bg1"/>
              </a:solidFill>
              <a:latin typeface="IRANSans" panose="02040503050201020203" pitchFamily="18" charset="-78"/>
              <a:ea typeface="Roboto" panose="02000000000000000000" pitchFamily="2" charset="0"/>
              <a:cs typeface="B Titr" panose="00000700000000000000" pitchFamily="2" charset="-78"/>
            </a:endParaRPr>
          </a:p>
        </p:txBody>
      </p:sp>
      <p:sp>
        <p:nvSpPr>
          <p:cNvPr id="7" name="Rectangle 6">
            <a:extLst>
              <a:ext uri="{FF2B5EF4-FFF2-40B4-BE49-F238E27FC236}">
                <a16:creationId xmlns:a16="http://schemas.microsoft.com/office/drawing/2014/main" id="{7D05BBA5-50CC-5B1E-28A3-87A74AFD22D3}"/>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8" name="Rectangle 7">
            <a:extLst>
              <a:ext uri="{FF2B5EF4-FFF2-40B4-BE49-F238E27FC236}">
                <a16:creationId xmlns:a16="http://schemas.microsoft.com/office/drawing/2014/main" id="{6C2BF53F-2018-DFE3-F9ED-FC4C49EAC9EA}"/>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10" name="TextBox 9">
            <a:extLst>
              <a:ext uri="{FF2B5EF4-FFF2-40B4-BE49-F238E27FC236}">
                <a16:creationId xmlns:a16="http://schemas.microsoft.com/office/drawing/2014/main" id="{E92077ED-0719-7346-C0E3-4FEA790CEADD}"/>
              </a:ext>
            </a:extLst>
          </p:cNvPr>
          <p:cNvSpPr txBox="1"/>
          <p:nvPr/>
        </p:nvSpPr>
        <p:spPr>
          <a:xfrm>
            <a:off x="843570" y="1450536"/>
            <a:ext cx="7920601" cy="3416320"/>
          </a:xfrm>
          <a:prstGeom prst="rect">
            <a:avLst/>
          </a:prstGeom>
          <a:noFill/>
        </p:spPr>
        <p:txBody>
          <a:bodyPr wrap="square" rtlCol="0">
            <a:spAutoFit/>
          </a:bodyPr>
          <a:lstStyle/>
          <a:p>
            <a:pPr algn="r" rtl="1"/>
            <a:r>
              <a:rPr lang="fa-IR" sz="2400" b="1" dirty="0">
                <a:solidFill>
                  <a:schemeClr val="bg1"/>
                </a:solidFill>
                <a:cs typeface="B Nazanin" panose="00000400000000000000" pitchFamily="2" charset="-78"/>
              </a:rPr>
              <a:t>تعویض(</a:t>
            </a:r>
            <a:r>
              <a:rPr lang="en-US" sz="2400" b="1" dirty="0">
                <a:solidFill>
                  <a:schemeClr val="bg1"/>
                </a:solidFill>
                <a:cs typeface="B Nazanin" panose="00000400000000000000" pitchFamily="2" charset="-78"/>
              </a:rPr>
              <a:t>Replacement</a:t>
            </a:r>
            <a:r>
              <a:rPr lang="fa-IR" sz="2400" b="1" dirty="0">
                <a:solidFill>
                  <a:schemeClr val="bg1"/>
                </a:solidFill>
                <a:cs typeface="B Nazanin" panose="00000400000000000000" pitchFamily="2" charset="-78"/>
              </a:rPr>
              <a:t>):</a:t>
            </a:r>
          </a:p>
          <a:p>
            <a:pPr algn="r" rtl="1"/>
            <a:r>
              <a:rPr lang="fa-IR" sz="2400" dirty="0">
                <a:solidFill>
                  <a:schemeClr val="bg1"/>
                </a:solidFill>
                <a:cs typeface="B Nazanin" panose="00000400000000000000" pitchFamily="2" charset="-78"/>
              </a:rPr>
              <a:t>قطعات و قسمت های اساسی فرسوده و غیر قابل استفاده از ماشین جدا می شوند.</a:t>
            </a:r>
          </a:p>
          <a:p>
            <a:pPr algn="r" rtl="1"/>
            <a:r>
              <a:rPr lang="fa-IR" sz="2400" dirty="0">
                <a:solidFill>
                  <a:schemeClr val="bg1"/>
                </a:solidFill>
                <a:cs typeface="B Nazanin" panose="00000400000000000000" pitchFamily="2" charset="-78"/>
              </a:rPr>
              <a:t>به منظور بهبود کار ماشین قطعات یدکی نو جایگزین می شوند.</a:t>
            </a:r>
          </a:p>
          <a:p>
            <a:pPr algn="r" rtl="1"/>
            <a:endParaRPr lang="fa-IR" sz="2400" dirty="0">
              <a:solidFill>
                <a:schemeClr val="bg1"/>
              </a:solidFill>
              <a:cs typeface="B Nazanin" panose="00000400000000000000" pitchFamily="2" charset="-78"/>
            </a:endParaRPr>
          </a:p>
          <a:p>
            <a:pPr algn="r" rtl="1"/>
            <a:endParaRPr lang="fa-IR" sz="2400" dirty="0">
              <a:solidFill>
                <a:schemeClr val="bg1"/>
              </a:solidFill>
              <a:cs typeface="B Nazanin" panose="00000400000000000000" pitchFamily="2" charset="-78"/>
            </a:endParaRPr>
          </a:p>
          <a:p>
            <a:pPr algn="r" rtl="1"/>
            <a:r>
              <a:rPr lang="fa-IR" sz="2400" b="1" dirty="0">
                <a:solidFill>
                  <a:schemeClr val="bg1"/>
                </a:solidFill>
                <a:cs typeface="B Nazanin" panose="00000400000000000000" pitchFamily="2" charset="-78"/>
              </a:rPr>
              <a:t>تجدید و نوسازی (</a:t>
            </a:r>
            <a:r>
              <a:rPr lang="en-US" sz="2400" b="1" dirty="0">
                <a:solidFill>
                  <a:schemeClr val="bg1"/>
                </a:solidFill>
                <a:cs typeface="B Nazanin" panose="00000400000000000000" pitchFamily="2" charset="-78"/>
              </a:rPr>
              <a:t>Renewal</a:t>
            </a:r>
            <a:r>
              <a:rPr lang="fa-IR" sz="2400" b="1" dirty="0">
                <a:solidFill>
                  <a:schemeClr val="bg1"/>
                </a:solidFill>
                <a:cs typeface="B Nazanin" panose="00000400000000000000" pitchFamily="2" charset="-78"/>
              </a:rPr>
              <a:t>):</a:t>
            </a:r>
          </a:p>
          <a:p>
            <a:pPr algn="r" rtl="1"/>
            <a:r>
              <a:rPr lang="fa-IR" sz="2400" dirty="0">
                <a:solidFill>
                  <a:schemeClr val="bg1"/>
                </a:solidFill>
                <a:cs typeface="B Nazanin" panose="00000400000000000000" pitchFamily="2" charset="-78"/>
              </a:rPr>
              <a:t>ابزار و ماشین آلات به طور کامل با ابزار نو تعویض می شوند.</a:t>
            </a:r>
          </a:p>
          <a:p>
            <a:pPr algn="r" rtl="1"/>
            <a:endParaRPr lang="fa-IR" sz="2400" dirty="0">
              <a:solidFill>
                <a:schemeClr val="bg1"/>
              </a:solidFill>
              <a:cs typeface="B Nazanin" panose="00000400000000000000" pitchFamily="2" charset="-78"/>
            </a:endParaRPr>
          </a:p>
          <a:p>
            <a:pPr algn="r" rtl="1"/>
            <a:r>
              <a:rPr lang="fa-IR" sz="2400" dirty="0">
                <a:solidFill>
                  <a:schemeClr val="bg1"/>
                </a:solidFill>
                <a:cs typeface="B Nazanin" panose="00000400000000000000" pitchFamily="2" charset="-78"/>
              </a:rPr>
              <a:t> </a:t>
            </a:r>
            <a:endParaRPr lang="en-US" sz="2400" dirty="0">
              <a:solidFill>
                <a:schemeClr val="bg1"/>
              </a:solidFill>
              <a:cs typeface="B Nazanin" panose="00000400000000000000" pitchFamily="2" charset="-78"/>
            </a:endParaRPr>
          </a:p>
        </p:txBody>
      </p:sp>
      <p:pic>
        <p:nvPicPr>
          <p:cNvPr id="11" name="ص۱۰">
            <a:hlinkClick r:id="" action="ppaction://media"/>
            <a:extLst>
              <a:ext uri="{FF2B5EF4-FFF2-40B4-BE49-F238E27FC236}">
                <a16:creationId xmlns:a16="http://schemas.microsoft.com/office/drawing/2014/main" id="{FAB131D2-0677-4374-5915-96CA0982EE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9733" y="141849"/>
            <a:ext cx="609600" cy="609600"/>
          </a:xfrm>
          <a:prstGeom prst="rect">
            <a:avLst/>
          </a:prstGeom>
        </p:spPr>
      </p:pic>
    </p:spTree>
    <p:extLst>
      <p:ext uri="{BB962C8B-B14F-4D97-AF65-F5344CB8AC3E}">
        <p14:creationId xmlns:p14="http://schemas.microsoft.com/office/powerpoint/2010/main" val="2770539594"/>
      </p:ext>
    </p:extLst>
  </p:cSld>
  <p:clrMapOvr>
    <a:masterClrMapping/>
  </p:clrMapOvr>
  <mc:AlternateContent xmlns:mc="http://schemas.openxmlformats.org/markup-compatibility/2006" xmlns:p14="http://schemas.microsoft.com/office/powerpoint/2010/main">
    <mc:Choice Requires="p14">
      <p:transition spd="slow" p14:dur="1200" advTm="42978">
        <p14:prism/>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2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5668DF-C7D3-4A4C-BEEE-DA5727EEAA5D}"/>
              </a:ext>
            </a:extLst>
          </p:cNvPr>
          <p:cNvSpPr txBox="1">
            <a:spLocks/>
          </p:cNvSpPr>
          <p:nvPr/>
        </p:nvSpPr>
        <p:spPr>
          <a:xfrm>
            <a:off x="4472644" y="273791"/>
            <a:ext cx="3192587"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dirty="0">
                <a:cs typeface="B Titr" panose="00000700000000000000" pitchFamily="2" charset="-78"/>
              </a:rPr>
              <a:t>تعاریف</a:t>
            </a:r>
            <a:endParaRPr lang="en-US" sz="2400" dirty="0">
              <a:cs typeface="B Titr" panose="00000700000000000000" pitchFamily="2" charset="-78"/>
            </a:endParaRPr>
          </a:p>
          <a:p>
            <a:pPr algn="ctr" rtl="1">
              <a:lnSpc>
                <a:spcPct val="150000"/>
              </a:lnSpc>
            </a:pPr>
            <a:endParaRPr lang="fa-IR" sz="2400" dirty="0">
              <a:solidFill>
                <a:srgbClr val="000000"/>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2400" dirty="0">
              <a:solidFill>
                <a:schemeClr val="bg2">
                  <a:lumMod val="50000"/>
                </a:schemeClr>
              </a:solidFill>
              <a:latin typeface="IRANSans" panose="02040503050201020203" pitchFamily="18" charset="-78"/>
              <a:ea typeface="Roboto" panose="02000000000000000000" pitchFamily="2" charset="0"/>
              <a:cs typeface="B Titr" panose="00000700000000000000" pitchFamily="2" charset="-78"/>
            </a:endParaRPr>
          </a:p>
        </p:txBody>
      </p:sp>
      <p:sp>
        <p:nvSpPr>
          <p:cNvPr id="3" name="Rectangle 2">
            <a:extLst>
              <a:ext uri="{FF2B5EF4-FFF2-40B4-BE49-F238E27FC236}">
                <a16:creationId xmlns:a16="http://schemas.microsoft.com/office/drawing/2014/main" id="{D3D612AC-0130-4998-B372-5F308B3F020E}"/>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61411B08-68A0-435F-BD5A-AB4262F5B9F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12" name="TextBox 11">
            <a:extLst>
              <a:ext uri="{FF2B5EF4-FFF2-40B4-BE49-F238E27FC236}">
                <a16:creationId xmlns:a16="http://schemas.microsoft.com/office/drawing/2014/main" id="{DA1B5DF8-B9A6-FC7A-C77D-61882F1EDB6A}"/>
              </a:ext>
            </a:extLst>
          </p:cNvPr>
          <p:cNvSpPr txBox="1"/>
          <p:nvPr/>
        </p:nvSpPr>
        <p:spPr>
          <a:xfrm>
            <a:off x="1647444" y="1598432"/>
            <a:ext cx="8897112" cy="3416320"/>
          </a:xfrm>
          <a:prstGeom prst="rect">
            <a:avLst/>
          </a:prstGeom>
          <a:noFill/>
        </p:spPr>
        <p:txBody>
          <a:bodyPr wrap="square" rtlCol="0">
            <a:spAutoFit/>
          </a:bodyPr>
          <a:lstStyle/>
          <a:p>
            <a:pPr algn="just" rtl="1"/>
            <a:r>
              <a:rPr lang="fa-IR" sz="2400" b="1" dirty="0">
                <a:solidFill>
                  <a:schemeClr val="bg1"/>
                </a:solidFill>
                <a:cs typeface="B Nazanin" panose="00000400000000000000" pitchFamily="2" charset="-78"/>
              </a:rPr>
              <a:t> در یک  تعریف کلی فعالیت های نت به منظورهای زیر اعمال می گردد:</a:t>
            </a:r>
          </a:p>
          <a:p>
            <a:pPr marL="342900" indent="-342900" algn="just" rtl="1">
              <a:buFont typeface="Arial" panose="020B0604020202020204" pitchFamily="34" charset="0"/>
              <a:buChar char="•"/>
            </a:pPr>
            <a:r>
              <a:rPr lang="fa-IR" sz="2400" dirty="0">
                <a:solidFill>
                  <a:schemeClr val="bg1"/>
                </a:solidFill>
                <a:cs typeface="B Nazanin" panose="00000400000000000000" pitchFamily="2" charset="-78"/>
              </a:rPr>
              <a:t>جلوگیری از خرابی ها (پیشگیرانه/ منطبق با برنامه) که شامل: </a:t>
            </a:r>
          </a:p>
          <a:p>
            <a:pPr marL="800100" lvl="1" indent="-342900" algn="just" rtl="1">
              <a:buFont typeface="Wingdings" panose="05000000000000000000" pitchFamily="2" charset="2"/>
              <a:buChar char="ü"/>
            </a:pPr>
            <a:r>
              <a:rPr lang="fa-IR" sz="2400" dirty="0">
                <a:solidFill>
                  <a:schemeClr val="bg1"/>
                </a:solidFill>
                <a:cs typeface="B Nazanin" panose="00000400000000000000" pitchFamily="2" charset="-78"/>
              </a:rPr>
              <a:t>بازرسی فنی</a:t>
            </a:r>
          </a:p>
          <a:p>
            <a:pPr marL="800100" lvl="1" indent="-342900" algn="just" rtl="1">
              <a:buFont typeface="Wingdings" panose="05000000000000000000" pitchFamily="2" charset="2"/>
              <a:buChar char="ü"/>
            </a:pPr>
            <a:r>
              <a:rPr lang="fa-IR" sz="2400" dirty="0">
                <a:solidFill>
                  <a:schemeClr val="bg1"/>
                </a:solidFill>
                <a:cs typeface="B Nazanin" panose="00000400000000000000" pitchFamily="2" charset="-78"/>
              </a:rPr>
              <a:t>ارائه سرویس های تنظیم، روغن کاری و تمیز کاری</a:t>
            </a:r>
          </a:p>
          <a:p>
            <a:pPr marL="800100" lvl="1" indent="-342900" algn="just" rtl="1">
              <a:buFont typeface="Wingdings" panose="05000000000000000000" pitchFamily="2" charset="2"/>
              <a:buChar char="ü"/>
            </a:pPr>
            <a:r>
              <a:rPr lang="fa-IR" sz="2400" dirty="0">
                <a:solidFill>
                  <a:schemeClr val="bg1"/>
                </a:solidFill>
                <a:cs typeface="B Nazanin" panose="00000400000000000000" pitchFamily="2" charset="-78"/>
              </a:rPr>
              <a:t>تعویض قبل از فرسودگی</a:t>
            </a:r>
          </a:p>
          <a:p>
            <a:pPr marL="800100" lvl="1" indent="-342900" algn="just" rtl="1">
              <a:buFont typeface="Wingdings" panose="05000000000000000000" pitchFamily="2" charset="2"/>
              <a:buChar char="ü"/>
            </a:pPr>
            <a:r>
              <a:rPr lang="fa-IR" sz="2400" dirty="0">
                <a:solidFill>
                  <a:schemeClr val="bg1"/>
                </a:solidFill>
                <a:cs typeface="B Nazanin" panose="00000400000000000000" pitchFamily="2" charset="-78"/>
              </a:rPr>
              <a:t>تعمیر کلی در فواصل زمانی مشخص</a:t>
            </a:r>
          </a:p>
          <a:p>
            <a:pPr lvl="1" algn="just" rtl="1"/>
            <a:endParaRPr lang="fa-IR" sz="2400" dirty="0">
              <a:solidFill>
                <a:schemeClr val="bg1"/>
              </a:solidFill>
              <a:cs typeface="B Nazanin" panose="00000400000000000000" pitchFamily="2" charset="-78"/>
            </a:endParaRPr>
          </a:p>
          <a:p>
            <a:pPr marL="342900" indent="-342900" algn="just" rtl="1">
              <a:buFont typeface="Arial" panose="020B0604020202020204" pitchFamily="34" charset="0"/>
              <a:buChar char="•"/>
            </a:pPr>
            <a:r>
              <a:rPr lang="fa-IR" sz="2400" dirty="0">
                <a:solidFill>
                  <a:schemeClr val="bg1"/>
                </a:solidFill>
                <a:cs typeface="B Nazanin" panose="00000400000000000000" pitchFamily="2" charset="-78"/>
              </a:rPr>
              <a:t>تعمیرات اضطراری(خارج از برنامه) شامل تعویض قطعات از کار افتاده و تعمیرات جزئی</a:t>
            </a:r>
          </a:p>
          <a:p>
            <a:pPr marL="342900" indent="-342900" algn="just" rtl="1">
              <a:buFont typeface="Arial" panose="020B0604020202020204" pitchFamily="34" charset="0"/>
              <a:buChar char="•"/>
            </a:pPr>
            <a:r>
              <a:rPr lang="fa-IR" sz="2400" dirty="0">
                <a:solidFill>
                  <a:schemeClr val="bg1"/>
                </a:solidFill>
                <a:cs typeface="B Nazanin" panose="00000400000000000000" pitchFamily="2" charset="-78"/>
              </a:rPr>
              <a:t>تصحیح طرح تجهیزات شامل بهینه کردن طرح برای جلوگیری از خرابی های تکراری</a:t>
            </a:r>
          </a:p>
        </p:txBody>
      </p:sp>
      <p:pic>
        <p:nvPicPr>
          <p:cNvPr id="6" name="ص۱۱">
            <a:hlinkClick r:id="" action="ppaction://media"/>
            <a:extLst>
              <a:ext uri="{FF2B5EF4-FFF2-40B4-BE49-F238E27FC236}">
                <a16:creationId xmlns:a16="http://schemas.microsoft.com/office/drawing/2014/main" id="{38FE8E05-1253-C29F-EEB3-55D0708111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461" y="155917"/>
            <a:ext cx="609600" cy="609600"/>
          </a:xfrm>
          <a:prstGeom prst="rect">
            <a:avLst/>
          </a:prstGeom>
        </p:spPr>
      </p:pic>
    </p:spTree>
    <p:extLst>
      <p:ext uri="{BB962C8B-B14F-4D97-AF65-F5344CB8AC3E}">
        <p14:creationId xmlns:p14="http://schemas.microsoft.com/office/powerpoint/2010/main" val="3055587883"/>
      </p:ext>
    </p:extLst>
  </p:cSld>
  <p:clrMapOvr>
    <a:masterClrMapping/>
  </p:clrMapOvr>
  <mc:AlternateContent xmlns:mc="http://schemas.openxmlformats.org/markup-compatibility/2006" xmlns:p14="http://schemas.microsoft.com/office/powerpoint/2010/main">
    <mc:Choice Requires="p14">
      <p:transition spd="slow" p14:dur="1600" advTm="42978">
        <p14:prism isInverted="1"/>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345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6813-A436-478D-8F91-04807AE35107}"/>
              </a:ext>
            </a:extLst>
          </p:cNvPr>
          <p:cNvSpPr>
            <a:spLocks noGrp="1"/>
          </p:cNvSpPr>
          <p:nvPr>
            <p:ph type="title" idx="4294967295"/>
          </p:nvPr>
        </p:nvSpPr>
        <p:spPr>
          <a:xfrm>
            <a:off x="1237785" y="2041086"/>
            <a:ext cx="4883150" cy="2330498"/>
          </a:xfrm>
          <a:noFill/>
        </p:spPr>
        <p:txBody>
          <a:bodyPr>
            <a:normAutofit/>
          </a:bodyPr>
          <a:lstStyle/>
          <a:p>
            <a:pPr algn="ctr" defTabSz="1218987" rtl="1">
              <a:lnSpc>
                <a:spcPct val="100000"/>
              </a:lnSpc>
              <a:spcBef>
                <a:spcPts val="600"/>
              </a:spcBef>
              <a:spcAft>
                <a:spcPts val="600"/>
              </a:spcAft>
              <a:defRPr/>
            </a:pPr>
            <a:r>
              <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rPr>
              <a:t>فرآیند تکاملی (تاریخچه)</a:t>
            </a:r>
            <a:r>
              <a:rPr kumimoji="0" lang="en-US"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rPr>
              <a:t> </a:t>
            </a:r>
            <a:r>
              <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rPr>
              <a:t> نت</a:t>
            </a:r>
          </a:p>
        </p:txBody>
      </p:sp>
      <p:sp>
        <p:nvSpPr>
          <p:cNvPr id="3" name="Title 1">
            <a:extLst>
              <a:ext uri="{FF2B5EF4-FFF2-40B4-BE49-F238E27FC236}">
                <a16:creationId xmlns:a16="http://schemas.microsoft.com/office/drawing/2014/main" id="{B21983C3-BEBD-4BA5-8934-8BE2D0F3DF0E}"/>
              </a:ext>
            </a:extLst>
          </p:cNvPr>
          <p:cNvSpPr txBox="1">
            <a:spLocks/>
          </p:cNvSpPr>
          <p:nvPr/>
        </p:nvSpPr>
        <p:spPr>
          <a:xfrm>
            <a:off x="6317294" y="2041086"/>
            <a:ext cx="2730674" cy="2330498"/>
          </a:xfrm>
          <a:prstGeom prst="rect">
            <a:avLst/>
          </a:prstGeom>
          <a:solidFill>
            <a:schemeClr val="accent5">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987" rtl="1">
              <a:lnSpc>
                <a:spcPct val="100000"/>
              </a:lnSpc>
              <a:spcBef>
                <a:spcPts val="600"/>
              </a:spcBef>
              <a:spcAft>
                <a:spcPts val="600"/>
              </a:spcAft>
              <a:defRPr/>
            </a:pPr>
            <a:r>
              <a:rPr lang="fa-IR" sz="7400" kern="0" dirty="0">
                <a:latin typeface="Arial" pitchFamily="34" charset="0"/>
                <a:cs typeface="Arial" pitchFamily="34" charset="0"/>
              </a:rPr>
              <a:t>03</a:t>
            </a:r>
            <a:endParaRPr lang="id-ID" sz="3200" dirty="0">
              <a:ea typeface="Roboto" panose="02000000000000000000" pitchFamily="2" charset="0"/>
            </a:endParaRPr>
          </a:p>
        </p:txBody>
      </p:sp>
      <p:pic>
        <p:nvPicPr>
          <p:cNvPr id="4" name="ص۱۲">
            <a:hlinkClick r:id="" action="ppaction://media"/>
            <a:extLst>
              <a:ext uri="{FF2B5EF4-FFF2-40B4-BE49-F238E27FC236}">
                <a16:creationId xmlns:a16="http://schemas.microsoft.com/office/drawing/2014/main" id="{88E3E464-9543-5AE9-6D7A-899FED1E5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8529" y="184052"/>
            <a:ext cx="609600" cy="609600"/>
          </a:xfrm>
          <a:prstGeom prst="rect">
            <a:avLst/>
          </a:prstGeom>
        </p:spPr>
      </p:pic>
    </p:spTree>
    <p:extLst>
      <p:ext uri="{BB962C8B-B14F-4D97-AF65-F5344CB8AC3E}">
        <p14:creationId xmlns:p14="http://schemas.microsoft.com/office/powerpoint/2010/main" val="2300174551"/>
      </p:ext>
    </p:extLst>
  </p:cSld>
  <p:clrMapOvr>
    <a:masterClrMapping/>
  </p:clrMapOvr>
  <mc:AlternateContent xmlns:mc="http://schemas.openxmlformats.org/markup-compatibility/2006" xmlns:p14="http://schemas.microsoft.com/office/powerpoint/2010/main">
    <mc:Choice Requires="p14">
      <p:transition spd="slow" p14:dur="2500" advTm="42978">
        <p:checker/>
      </p:transition>
    </mc:Choice>
    <mc:Fallback xmlns="">
      <p:transition spd="slow" advTm="429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5668DF-C7D3-4A4C-BEEE-DA5727EEAA5D}"/>
              </a:ext>
            </a:extLst>
          </p:cNvPr>
          <p:cNvSpPr txBox="1">
            <a:spLocks/>
          </p:cNvSpPr>
          <p:nvPr/>
        </p:nvSpPr>
        <p:spPr>
          <a:xfrm>
            <a:off x="4472644" y="273791"/>
            <a:ext cx="3192587"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endParaRPr lang="fa-IR" sz="2400" dirty="0">
              <a:solidFill>
                <a:srgbClr val="000000"/>
              </a:solidFill>
              <a:latin typeface="IRANSans" panose="02040503050201020203" pitchFamily="18" charset="-78"/>
              <a:ea typeface="Roboto" panose="02000000000000000000" pitchFamily="2" charset="0"/>
              <a:cs typeface="IRANSans" panose="02040503050201020203" pitchFamily="18" charset="-78"/>
            </a:endParaRPr>
          </a:p>
          <a:p>
            <a:pPr algn="ctr" rtl="1">
              <a:lnSpc>
                <a:spcPct val="150000"/>
              </a:lnSpc>
            </a:pPr>
            <a:endParaRPr lang="id-ID" sz="2400" dirty="0">
              <a:solidFill>
                <a:schemeClr val="bg2">
                  <a:lumMod val="50000"/>
                </a:schemeClr>
              </a:solidFill>
              <a:latin typeface="IRANSans" panose="02040503050201020203" pitchFamily="18" charset="-78"/>
              <a:ea typeface="Roboto" panose="02000000000000000000" pitchFamily="2" charset="0"/>
              <a:cs typeface="IRANSans" panose="02040503050201020203" pitchFamily="18" charset="-78"/>
            </a:endParaRPr>
          </a:p>
        </p:txBody>
      </p:sp>
      <p:sp>
        <p:nvSpPr>
          <p:cNvPr id="3" name="Rectangle 2">
            <a:extLst>
              <a:ext uri="{FF2B5EF4-FFF2-40B4-BE49-F238E27FC236}">
                <a16:creationId xmlns:a16="http://schemas.microsoft.com/office/drawing/2014/main" id="{D3D612AC-0130-4998-B372-5F308B3F020E}"/>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61411B08-68A0-435F-BD5A-AB4262F5B9F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7" name="TextBox 6"/>
          <p:cNvSpPr txBox="1"/>
          <p:nvPr/>
        </p:nvSpPr>
        <p:spPr>
          <a:xfrm>
            <a:off x="4000500" y="547787"/>
            <a:ext cx="3664731" cy="461665"/>
          </a:xfrm>
          <a:prstGeom prst="rect">
            <a:avLst/>
          </a:prstGeom>
          <a:noFill/>
        </p:spPr>
        <p:txBody>
          <a:bodyPr wrap="square" rtlCol="0">
            <a:spAutoFit/>
          </a:bodyPr>
          <a:lstStyle/>
          <a:p>
            <a:pPr algn="ctr" rtl="1"/>
            <a:r>
              <a:rPr lang="fa-IR" sz="2400" dirty="0">
                <a:cs typeface="B Titr" panose="00000700000000000000" pitchFamily="2" charset="-78"/>
              </a:rPr>
              <a:t>فرآیند تکاملی نت</a:t>
            </a:r>
            <a:endParaRPr lang="en-US" sz="2400" dirty="0">
              <a:cs typeface="B Titr" panose="00000700000000000000" pitchFamily="2" charset="-78"/>
            </a:endParaRPr>
          </a:p>
        </p:txBody>
      </p:sp>
      <p:graphicFrame>
        <p:nvGraphicFramePr>
          <p:cNvPr id="21" name="Diagram 20">
            <a:extLst>
              <a:ext uri="{FF2B5EF4-FFF2-40B4-BE49-F238E27FC236}">
                <a16:creationId xmlns:a16="http://schemas.microsoft.com/office/drawing/2014/main" id="{4666BC0B-2852-82B4-38E1-BA898EEE1F6E}"/>
              </a:ext>
            </a:extLst>
          </p:cNvPr>
          <p:cNvGraphicFramePr/>
          <p:nvPr>
            <p:extLst>
              <p:ext uri="{D42A27DB-BD31-4B8C-83A1-F6EECF244321}">
                <p14:modId xmlns:p14="http://schemas.microsoft.com/office/powerpoint/2010/main" val="3120918694"/>
              </p:ext>
            </p:extLst>
          </p:nvPr>
        </p:nvGraphicFramePr>
        <p:xfrm>
          <a:off x="450166" y="1457622"/>
          <a:ext cx="10733649" cy="4533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Flowchart: Connector 21">
            <a:extLst>
              <a:ext uri="{FF2B5EF4-FFF2-40B4-BE49-F238E27FC236}">
                <a16:creationId xmlns:a16="http://schemas.microsoft.com/office/drawing/2014/main" id="{ED2DBA1C-58A6-D344-1744-7FB0AA65AE98}"/>
              </a:ext>
            </a:extLst>
          </p:cNvPr>
          <p:cNvSpPr/>
          <p:nvPr/>
        </p:nvSpPr>
        <p:spPr>
          <a:xfrm>
            <a:off x="8496886" y="2011680"/>
            <a:ext cx="956603" cy="970671"/>
          </a:xfrm>
          <a:prstGeom prst="flowChartConnector">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TextBox 22">
            <a:extLst>
              <a:ext uri="{FF2B5EF4-FFF2-40B4-BE49-F238E27FC236}">
                <a16:creationId xmlns:a16="http://schemas.microsoft.com/office/drawing/2014/main" id="{77E0F168-A396-AD48-FD99-1A569334BF6E}"/>
              </a:ext>
            </a:extLst>
          </p:cNvPr>
          <p:cNvSpPr txBox="1"/>
          <p:nvPr/>
        </p:nvSpPr>
        <p:spPr>
          <a:xfrm>
            <a:off x="9291710" y="3124171"/>
            <a:ext cx="1491176" cy="1200329"/>
          </a:xfrm>
          <a:prstGeom prst="rect">
            <a:avLst/>
          </a:prstGeom>
          <a:solidFill>
            <a:srgbClr val="CC99FF"/>
          </a:solidFill>
        </p:spPr>
        <p:txBody>
          <a:bodyPr wrap="square" rtlCol="0">
            <a:spAutoFit/>
          </a:bodyPr>
          <a:lstStyle/>
          <a:p>
            <a:pPr algn="r" rtl="1"/>
            <a:r>
              <a:rPr lang="fa-IR" dirty="0">
                <a:cs typeface="B Nazanin" panose="00000400000000000000" pitchFamily="2" charset="-78"/>
              </a:rPr>
              <a:t>برنامه ریزی نت بهره ور جامع پیشگیرانه مبتنی بر شرایط</a:t>
            </a:r>
            <a:r>
              <a:rPr lang="en-US" dirty="0">
                <a:cs typeface="B Nazanin" panose="00000400000000000000" pitchFamily="2" charset="-78"/>
              </a:rPr>
              <a:t>(1980)</a:t>
            </a:r>
            <a:r>
              <a:rPr lang="fa-IR" dirty="0">
                <a:cs typeface="B Nazanin" panose="00000400000000000000" pitchFamily="2" charset="-78"/>
              </a:rPr>
              <a:t> </a:t>
            </a:r>
            <a:endParaRPr lang="en-US" dirty="0">
              <a:cs typeface="B Nazanin" panose="00000400000000000000" pitchFamily="2" charset="-78"/>
            </a:endParaRPr>
          </a:p>
        </p:txBody>
      </p:sp>
      <p:pic>
        <p:nvPicPr>
          <p:cNvPr id="5" name="ص۱۳">
            <a:hlinkClick r:id="" action="ppaction://media"/>
            <a:extLst>
              <a:ext uri="{FF2B5EF4-FFF2-40B4-BE49-F238E27FC236}">
                <a16:creationId xmlns:a16="http://schemas.microsoft.com/office/drawing/2014/main" id="{18872557-0043-C125-28C3-C8BC1EFB8A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366" y="165502"/>
            <a:ext cx="609600" cy="609600"/>
          </a:xfrm>
          <a:prstGeom prst="rect">
            <a:avLst/>
          </a:prstGeom>
        </p:spPr>
      </p:pic>
    </p:spTree>
    <p:extLst>
      <p:ext uri="{BB962C8B-B14F-4D97-AF65-F5344CB8AC3E}">
        <p14:creationId xmlns:p14="http://schemas.microsoft.com/office/powerpoint/2010/main" val="395758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978">
        <p15:prstTrans prst="airplane"/>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6813-A436-478D-8F91-04807AE35107}"/>
              </a:ext>
            </a:extLst>
          </p:cNvPr>
          <p:cNvSpPr>
            <a:spLocks noGrp="1"/>
          </p:cNvSpPr>
          <p:nvPr>
            <p:ph type="title" idx="4294967295"/>
          </p:nvPr>
        </p:nvSpPr>
        <p:spPr>
          <a:xfrm>
            <a:off x="1237785" y="2041086"/>
            <a:ext cx="4883150" cy="2330450"/>
          </a:xfrm>
          <a:noFill/>
        </p:spPr>
        <p:txBody>
          <a:bodyPr>
            <a:normAutofit/>
          </a:bodyPr>
          <a:lstStyle/>
          <a:p>
            <a:pPr algn="ctr" defTabSz="1218987" rtl="1">
              <a:lnSpc>
                <a:spcPct val="100000"/>
              </a:lnSpc>
              <a:spcBef>
                <a:spcPts val="600"/>
              </a:spcBef>
              <a:spcAft>
                <a:spcPts val="600"/>
              </a:spcAft>
              <a:defRPr/>
            </a:pPr>
            <a:r>
              <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rPr>
              <a:t>نت در</a:t>
            </a:r>
            <a:r>
              <a:rPr kumimoji="0" lang="fa-IR" sz="3200" b="0" i="0" u="none" strike="noStrike" kern="1200" cap="none" spc="0" normalizeH="0" noProof="0" dirty="0">
                <a:ln>
                  <a:noFill/>
                </a:ln>
                <a:effectLst/>
                <a:uLnTx/>
                <a:uFillTx/>
                <a:latin typeface="IRANSans" panose="02040503050201020203" pitchFamily="18" charset="-78"/>
                <a:ea typeface="+mn-ea"/>
                <a:cs typeface="B Titr" panose="00000700000000000000" pitchFamily="2" charset="-78"/>
              </a:rPr>
              <a:t> ایران</a:t>
            </a:r>
            <a:endPar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endParaRPr>
          </a:p>
        </p:txBody>
      </p:sp>
      <p:sp>
        <p:nvSpPr>
          <p:cNvPr id="3" name="Title 1">
            <a:extLst>
              <a:ext uri="{FF2B5EF4-FFF2-40B4-BE49-F238E27FC236}">
                <a16:creationId xmlns:a16="http://schemas.microsoft.com/office/drawing/2014/main" id="{B21983C3-BEBD-4BA5-8934-8BE2D0F3DF0E}"/>
              </a:ext>
            </a:extLst>
          </p:cNvPr>
          <p:cNvSpPr txBox="1">
            <a:spLocks/>
          </p:cNvSpPr>
          <p:nvPr/>
        </p:nvSpPr>
        <p:spPr>
          <a:xfrm>
            <a:off x="6317294" y="2041086"/>
            <a:ext cx="2730674" cy="2330498"/>
          </a:xfrm>
          <a:prstGeom prst="rect">
            <a:avLst/>
          </a:prstGeom>
          <a:solidFill>
            <a:schemeClr val="accent5">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987" rtl="1">
              <a:lnSpc>
                <a:spcPct val="100000"/>
              </a:lnSpc>
              <a:spcBef>
                <a:spcPts val="600"/>
              </a:spcBef>
              <a:spcAft>
                <a:spcPts val="600"/>
              </a:spcAft>
              <a:defRPr/>
            </a:pPr>
            <a:r>
              <a:rPr lang="fa-IR" sz="7400" kern="0" dirty="0">
                <a:latin typeface="Arial" pitchFamily="34" charset="0"/>
                <a:cs typeface="Arial" pitchFamily="34" charset="0"/>
              </a:rPr>
              <a:t>04</a:t>
            </a:r>
            <a:endParaRPr lang="id-ID" sz="3200" dirty="0">
              <a:ea typeface="Roboto" panose="02000000000000000000" pitchFamily="2" charset="0"/>
            </a:endParaRPr>
          </a:p>
        </p:txBody>
      </p:sp>
      <p:pic>
        <p:nvPicPr>
          <p:cNvPr id="4" name="ص۱۴">
            <a:hlinkClick r:id="" action="ppaction://media"/>
            <a:extLst>
              <a:ext uri="{FF2B5EF4-FFF2-40B4-BE49-F238E27FC236}">
                <a16:creationId xmlns:a16="http://schemas.microsoft.com/office/drawing/2014/main" id="{6350FCCC-55C7-F79D-788C-8292075326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867" y="226255"/>
            <a:ext cx="609600" cy="609600"/>
          </a:xfrm>
          <a:prstGeom prst="rect">
            <a:avLst/>
          </a:prstGeom>
        </p:spPr>
      </p:pic>
    </p:spTree>
    <p:extLst>
      <p:ext uri="{BB962C8B-B14F-4D97-AF65-F5344CB8AC3E}">
        <p14:creationId xmlns:p14="http://schemas.microsoft.com/office/powerpoint/2010/main" val="2386211527"/>
      </p:ext>
    </p:extLst>
  </p:cSld>
  <p:clrMapOvr>
    <a:masterClrMapping/>
  </p:clrMapOvr>
  <mc:AlternateContent xmlns:mc="http://schemas.openxmlformats.org/markup-compatibility/2006" xmlns:p14="http://schemas.microsoft.com/office/powerpoint/2010/main">
    <mc:Choice Requires="p14">
      <p:transition spd="slow" p14:dur="2500" advTm="42978">
        <p:checker/>
      </p:transition>
    </mc:Choice>
    <mc:Fallback xmlns="">
      <p:transition spd="slow" advTm="429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5668DF-C7D3-4A4C-BEEE-DA5727EEAA5D}"/>
              </a:ext>
            </a:extLst>
          </p:cNvPr>
          <p:cNvSpPr txBox="1">
            <a:spLocks/>
          </p:cNvSpPr>
          <p:nvPr/>
        </p:nvSpPr>
        <p:spPr>
          <a:xfrm>
            <a:off x="4472644" y="273791"/>
            <a:ext cx="3628619"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endParaRPr lang="fa-IR" sz="2800" dirty="0">
              <a:solidFill>
                <a:srgbClr val="000000"/>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2800" dirty="0">
              <a:solidFill>
                <a:schemeClr val="bg2">
                  <a:lumMod val="50000"/>
                </a:schemeClr>
              </a:solidFill>
              <a:latin typeface="IRANSans" panose="02040503050201020203" pitchFamily="18" charset="-78"/>
              <a:ea typeface="Roboto" panose="02000000000000000000" pitchFamily="2" charset="0"/>
              <a:cs typeface="B Titr" panose="00000700000000000000" pitchFamily="2" charset="-78"/>
            </a:endParaRPr>
          </a:p>
        </p:txBody>
      </p:sp>
      <p:sp>
        <p:nvSpPr>
          <p:cNvPr id="3" name="Rectangle 2">
            <a:extLst>
              <a:ext uri="{FF2B5EF4-FFF2-40B4-BE49-F238E27FC236}">
                <a16:creationId xmlns:a16="http://schemas.microsoft.com/office/drawing/2014/main" id="{D3D612AC-0130-4998-B372-5F308B3F020E}"/>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61411B08-68A0-435F-BD5A-AB4262F5B9F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8" name="Content Placeholder 2">
            <a:extLst>
              <a:ext uri="{FF2B5EF4-FFF2-40B4-BE49-F238E27FC236}">
                <a16:creationId xmlns:a16="http://schemas.microsoft.com/office/drawing/2014/main" id="{005668DF-C7D3-4A4C-BEEE-DA5727EEAA5D}"/>
              </a:ext>
            </a:extLst>
          </p:cNvPr>
          <p:cNvSpPr txBox="1">
            <a:spLocks/>
          </p:cNvSpPr>
          <p:nvPr/>
        </p:nvSpPr>
        <p:spPr>
          <a:xfrm>
            <a:off x="4036613" y="331848"/>
            <a:ext cx="3628619"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b="1" dirty="0">
                <a:cs typeface="B Titr" panose="00000700000000000000" pitchFamily="2" charset="-78"/>
              </a:rPr>
              <a:t>نت در ایران</a:t>
            </a:r>
            <a:endParaRPr lang="en-US" sz="2400" b="1" dirty="0">
              <a:cs typeface="B Titr" panose="00000700000000000000" pitchFamily="2" charset="-78"/>
            </a:endParaRPr>
          </a:p>
          <a:p>
            <a:pPr algn="ctr" rtl="1">
              <a:lnSpc>
                <a:spcPct val="150000"/>
              </a:lnSpc>
            </a:pPr>
            <a:endParaRPr lang="fa-IR" sz="3200" dirty="0">
              <a:solidFill>
                <a:srgbClr val="000000"/>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3200" dirty="0">
              <a:solidFill>
                <a:schemeClr val="bg2">
                  <a:lumMod val="50000"/>
                </a:schemeClr>
              </a:solidFill>
              <a:latin typeface="IRANSans" panose="02040503050201020203" pitchFamily="18" charset="-78"/>
              <a:ea typeface="Roboto" panose="02000000000000000000" pitchFamily="2" charset="0"/>
              <a:cs typeface="B Titr" panose="00000700000000000000" pitchFamily="2" charset="-78"/>
            </a:endParaRPr>
          </a:p>
        </p:txBody>
      </p:sp>
      <p:sp>
        <p:nvSpPr>
          <p:cNvPr id="6" name="TextBox 5">
            <a:extLst>
              <a:ext uri="{FF2B5EF4-FFF2-40B4-BE49-F238E27FC236}">
                <a16:creationId xmlns:a16="http://schemas.microsoft.com/office/drawing/2014/main" id="{C27680A8-957F-3E74-561A-72AAABA58D6D}"/>
              </a:ext>
            </a:extLst>
          </p:cNvPr>
          <p:cNvSpPr txBox="1"/>
          <p:nvPr/>
        </p:nvSpPr>
        <p:spPr>
          <a:xfrm>
            <a:off x="1620382" y="1338218"/>
            <a:ext cx="5610412" cy="4893647"/>
          </a:xfrm>
          <a:prstGeom prst="rect">
            <a:avLst/>
          </a:prstGeom>
          <a:noFill/>
        </p:spPr>
        <p:txBody>
          <a:bodyPr wrap="square" rtlCol="0">
            <a:spAutoFit/>
          </a:bodyPr>
          <a:lstStyle/>
          <a:p>
            <a:pPr algn="just" rtl="1"/>
            <a:r>
              <a:rPr lang="fa-IR" sz="2400" dirty="0">
                <a:cs typeface="B Nazanin" panose="00000400000000000000" pitchFamily="2" charset="-78"/>
              </a:rPr>
              <a:t>در کشور ما با درآمدهاي حاصل از صادرات نفت، مرتبا ظرفيت هاي نو ايجاد مي شوند اما اغلب کارخانه هاي جديد به علت </a:t>
            </a:r>
            <a:r>
              <a:rPr lang="fa-IR" sz="2400" u="sng" dirty="0">
                <a:cs typeface="B Nazanin" panose="00000400000000000000" pitchFamily="2" charset="-78"/>
              </a:rPr>
              <a:t>سو مديريت </a:t>
            </a:r>
            <a:r>
              <a:rPr lang="fa-IR" sz="2400" dirty="0">
                <a:cs typeface="B Nazanin" panose="00000400000000000000" pitchFamily="2" charset="-78"/>
              </a:rPr>
              <a:t>و نبودن بسترهاي محيطي مناسب براي رشد از مسير پويايي دور مانده و راه </a:t>
            </a:r>
            <a:r>
              <a:rPr lang="fa-IR" sz="2400" u="sng" dirty="0">
                <a:cs typeface="B Nazanin" panose="00000400000000000000" pitchFamily="2" charset="-78"/>
              </a:rPr>
              <a:t>تنزل</a:t>
            </a:r>
            <a:r>
              <a:rPr lang="fa-IR" sz="2400" dirty="0">
                <a:cs typeface="B Nazanin" panose="00000400000000000000" pitchFamily="2" charset="-78"/>
              </a:rPr>
              <a:t> و </a:t>
            </a:r>
            <a:r>
              <a:rPr lang="fa-IR" sz="2400" u="sng" dirty="0">
                <a:cs typeface="B Nazanin" panose="00000400000000000000" pitchFamily="2" charset="-78"/>
              </a:rPr>
              <a:t>فرسودگي</a:t>
            </a:r>
            <a:r>
              <a:rPr lang="fa-IR" sz="2400" dirty="0">
                <a:cs typeface="B Nazanin" panose="00000400000000000000" pitchFamily="2" charset="-78"/>
              </a:rPr>
              <a:t> را طي مي کنند و دولت براي اينکه اين قبيل صنايع با تعطيلي و بحران کارگري رو به رو نشوند، به آنها منابع مالي و سوبسيد هايي تزريق مي کند و اين </a:t>
            </a:r>
            <a:r>
              <a:rPr lang="fa-IR" sz="2400" u="sng" dirty="0">
                <a:cs typeface="B Nazanin" panose="00000400000000000000" pitchFamily="2" charset="-78"/>
              </a:rPr>
              <a:t>دور باطل</a:t>
            </a:r>
            <a:r>
              <a:rPr lang="fa-IR" sz="2400" dirty="0">
                <a:cs typeface="B Nazanin" panose="00000400000000000000" pitchFamily="2" charset="-78"/>
              </a:rPr>
              <a:t> هست</a:t>
            </a:r>
            <a:r>
              <a:rPr lang="fa-IR" sz="2400" u="sng" dirty="0">
                <a:cs typeface="B Nazanin" panose="00000400000000000000" pitchFamily="2" charset="-78"/>
              </a:rPr>
              <a:t> </a:t>
            </a:r>
            <a:r>
              <a:rPr lang="fa-IR" sz="2400" dirty="0">
                <a:cs typeface="B Nazanin" panose="00000400000000000000" pitchFamily="2" charset="-78"/>
              </a:rPr>
              <a:t>يعني:</a:t>
            </a:r>
          </a:p>
          <a:p>
            <a:pPr algn="just" rtl="1"/>
            <a:endParaRPr lang="fa-IR" sz="2400" dirty="0">
              <a:cs typeface="B Nazanin" panose="00000400000000000000" pitchFamily="2" charset="-78"/>
            </a:endParaRPr>
          </a:p>
          <a:p>
            <a:pPr marL="342900" indent="-342900" algn="just" rtl="1">
              <a:buFont typeface="Wingdings" panose="05000000000000000000" pitchFamily="2" charset="2"/>
              <a:buChar char="ü"/>
            </a:pPr>
            <a:r>
              <a:rPr lang="fa-IR" sz="2400" dirty="0">
                <a:cs typeface="B Nazanin" panose="00000400000000000000" pitchFamily="2" charset="-78"/>
              </a:rPr>
              <a:t>بهره وري پايين</a:t>
            </a:r>
          </a:p>
          <a:p>
            <a:pPr marL="342900" indent="-342900" algn="just" rtl="1">
              <a:buFont typeface="Wingdings" panose="05000000000000000000" pitchFamily="2" charset="2"/>
              <a:buChar char="ü"/>
            </a:pPr>
            <a:r>
              <a:rPr lang="fa-IR" sz="2400" dirty="0">
                <a:cs typeface="B Nazanin" panose="00000400000000000000" pitchFamily="2" charset="-78"/>
              </a:rPr>
              <a:t>کيفيت نامناسب محصول</a:t>
            </a:r>
          </a:p>
          <a:p>
            <a:pPr marL="342900" indent="-342900" algn="just" rtl="1">
              <a:buFont typeface="Wingdings" panose="05000000000000000000" pitchFamily="2" charset="2"/>
              <a:buChar char="ü"/>
            </a:pPr>
            <a:r>
              <a:rPr lang="fa-IR" sz="2400" dirty="0">
                <a:cs typeface="B Nazanin" panose="00000400000000000000" pitchFamily="2" charset="-78"/>
              </a:rPr>
              <a:t>وابستگي هرچه بيشتر به بودجه کل کشور</a:t>
            </a:r>
          </a:p>
          <a:p>
            <a:pPr algn="just" rtl="1"/>
            <a:endParaRPr lang="fa-IR" sz="2400" dirty="0">
              <a:cs typeface="B Nazanin" panose="00000400000000000000" pitchFamily="2" charset="-78"/>
            </a:endParaRPr>
          </a:p>
        </p:txBody>
      </p:sp>
      <p:pic>
        <p:nvPicPr>
          <p:cNvPr id="7" name="ص۱۵">
            <a:hlinkClick r:id="" action="ppaction://media"/>
            <a:extLst>
              <a:ext uri="{FF2B5EF4-FFF2-40B4-BE49-F238E27FC236}">
                <a16:creationId xmlns:a16="http://schemas.microsoft.com/office/drawing/2014/main" id="{B2F1903B-F8AC-D0DD-96AB-E7448D2D26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461" y="90079"/>
            <a:ext cx="609600" cy="609600"/>
          </a:xfrm>
          <a:prstGeom prst="rect">
            <a:avLst/>
          </a:prstGeom>
        </p:spPr>
      </p:pic>
    </p:spTree>
    <p:extLst>
      <p:ext uri="{BB962C8B-B14F-4D97-AF65-F5344CB8AC3E}">
        <p14:creationId xmlns:p14="http://schemas.microsoft.com/office/powerpoint/2010/main" val="932394900"/>
      </p:ext>
    </p:extLst>
  </p:cSld>
  <p:clrMapOvr>
    <a:masterClrMapping/>
  </p:clrMapOvr>
  <mc:AlternateContent xmlns:mc="http://schemas.openxmlformats.org/markup-compatibility/2006" xmlns:p14="http://schemas.microsoft.com/office/powerpoint/2010/main">
    <mc:Choice Requires="p14">
      <p:transition spd="slow" p14:dur="1600" advTm="42978">
        <p14:prism isContent="1" isInverted="1"/>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3000" fill="hold"/>
                                        <p:tgtEl>
                                          <p:spTgt spid="6"/>
                                        </p:tgtEl>
                                        <p:attrNameLst>
                                          <p:attrName>style.color</p:attrName>
                                        </p:attrNameLst>
                                      </p:cBhvr>
                                      <p:to>
                                        <p:clrVal>
                                          <a:schemeClr val="accent2"/>
                                        </p:clrVal>
                                      </p:to>
                                    </p:set>
                                    <p:set>
                                      <p:cBhvr>
                                        <p:cTn id="7" dur="3000" fill="hold"/>
                                        <p:tgtEl>
                                          <p:spTgt spid="6"/>
                                        </p:tgtEl>
                                        <p:attrNameLst>
                                          <p:attrName>fillcolor</p:attrName>
                                        </p:attrNameLst>
                                      </p:cBhvr>
                                      <p:to>
                                        <p:clrVal>
                                          <a:schemeClr val="accent2"/>
                                        </p:clrVal>
                                      </p:to>
                                    </p:set>
                                    <p:set>
                                      <p:cBhvr>
                                        <p:cTn id="8" dur="3000" fill="hold"/>
                                        <p:tgtEl>
                                          <p:spTgt spid="6"/>
                                        </p:tgtEl>
                                        <p:attrNameLst>
                                          <p:attrName>fill.type</p:attrName>
                                        </p:attrNameLst>
                                      </p:cBhvr>
                                      <p:to>
                                        <p:strVal val="solid"/>
                                      </p:to>
                                    </p:set>
                                  </p:childTnLst>
                                </p:cTn>
                              </p:par>
                              <p:par>
                                <p:cTn id="9" presetID="1" presetClass="mediacall" presetSubtype="0" fill="hold" nodeType="withEffect">
                                  <p:stCondLst>
                                    <p:cond delay="0"/>
                                  </p:stCondLst>
                                  <p:childTnLst>
                                    <p:cmd type="call" cmd="playFrom(0.0)">
                                      <p:cBhvr>
                                        <p:cTn id="10" dur="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6813-A436-478D-8F91-04807AE35107}"/>
              </a:ext>
            </a:extLst>
          </p:cNvPr>
          <p:cNvSpPr>
            <a:spLocks noGrp="1"/>
          </p:cNvSpPr>
          <p:nvPr>
            <p:ph type="title" idx="4294967295"/>
          </p:nvPr>
        </p:nvSpPr>
        <p:spPr>
          <a:xfrm>
            <a:off x="1503681" y="2448878"/>
            <a:ext cx="3779520" cy="1514914"/>
          </a:xfrm>
          <a:noFill/>
        </p:spPr>
        <p:txBody>
          <a:bodyPr>
            <a:normAutofit/>
          </a:bodyPr>
          <a:lstStyle/>
          <a:p>
            <a:pPr marL="0" marR="0" lvl="0" indent="0" algn="ctr" defTabSz="1218987" rtl="1" eaLnBrk="1" fontAlgn="auto" latinLnBrk="0" hangingPunct="1">
              <a:lnSpc>
                <a:spcPct val="100000"/>
              </a:lnSpc>
              <a:spcBef>
                <a:spcPts val="600"/>
              </a:spcBef>
              <a:spcAft>
                <a:spcPts val="600"/>
              </a:spcAft>
              <a:buClrTx/>
              <a:buSzTx/>
              <a:buFontTx/>
              <a:buNone/>
              <a:tabLst/>
              <a:defRPr/>
            </a:pPr>
            <a:r>
              <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rPr>
              <a:t>انواع برنامه ریزی</a:t>
            </a:r>
            <a:r>
              <a:rPr kumimoji="0" lang="fa-IR" sz="3200" b="0" i="0" u="none" strike="noStrike" kern="1200" cap="none" spc="0" normalizeH="0" noProof="0" dirty="0">
                <a:ln>
                  <a:noFill/>
                </a:ln>
                <a:effectLst/>
                <a:uLnTx/>
                <a:uFillTx/>
                <a:latin typeface="IRANSans" panose="02040503050201020203" pitchFamily="18" charset="-78"/>
                <a:ea typeface="+mn-ea"/>
                <a:cs typeface="B Titr" panose="00000700000000000000" pitchFamily="2" charset="-78"/>
              </a:rPr>
              <a:t> نگهداری و تعمیرات</a:t>
            </a:r>
            <a:endPar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endParaRPr>
          </a:p>
        </p:txBody>
      </p:sp>
      <p:sp>
        <p:nvSpPr>
          <p:cNvPr id="3" name="Title 1">
            <a:extLst>
              <a:ext uri="{FF2B5EF4-FFF2-40B4-BE49-F238E27FC236}">
                <a16:creationId xmlns:a16="http://schemas.microsoft.com/office/drawing/2014/main" id="{B21983C3-BEBD-4BA5-8934-8BE2D0F3DF0E}"/>
              </a:ext>
            </a:extLst>
          </p:cNvPr>
          <p:cNvSpPr txBox="1">
            <a:spLocks/>
          </p:cNvSpPr>
          <p:nvPr/>
        </p:nvSpPr>
        <p:spPr>
          <a:xfrm>
            <a:off x="6317294" y="2041086"/>
            <a:ext cx="2730674" cy="2330498"/>
          </a:xfrm>
          <a:prstGeom prst="rect">
            <a:avLst/>
          </a:prstGeom>
          <a:solidFill>
            <a:schemeClr val="accent5">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987" rtl="1">
              <a:lnSpc>
                <a:spcPct val="100000"/>
              </a:lnSpc>
              <a:spcBef>
                <a:spcPts val="600"/>
              </a:spcBef>
              <a:spcAft>
                <a:spcPts val="600"/>
              </a:spcAft>
              <a:defRPr/>
            </a:pPr>
            <a:r>
              <a:rPr lang="en-US" sz="7400" kern="0" dirty="0">
                <a:latin typeface="Arial" pitchFamily="34" charset="0"/>
                <a:cs typeface="Arial" pitchFamily="34" charset="0"/>
              </a:rPr>
              <a:t>05</a:t>
            </a:r>
            <a:endParaRPr lang="id-ID" sz="3200" dirty="0">
              <a:ea typeface="Roboto" panose="02000000000000000000" pitchFamily="2" charset="0"/>
            </a:endParaRPr>
          </a:p>
        </p:txBody>
      </p:sp>
      <p:pic>
        <p:nvPicPr>
          <p:cNvPr id="5" name="ص۱۶">
            <a:hlinkClick r:id="" action="ppaction://media"/>
            <a:extLst>
              <a:ext uri="{FF2B5EF4-FFF2-40B4-BE49-F238E27FC236}">
                <a16:creationId xmlns:a16="http://schemas.microsoft.com/office/drawing/2014/main" id="{38000F23-71BF-49B0-72F7-F6F77F55C77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4462" y="151228"/>
            <a:ext cx="609600" cy="609600"/>
          </a:xfrm>
          <a:prstGeom prst="rect">
            <a:avLst/>
          </a:prstGeom>
        </p:spPr>
      </p:pic>
    </p:spTree>
    <p:extLst>
      <p:ext uri="{BB962C8B-B14F-4D97-AF65-F5344CB8AC3E}">
        <p14:creationId xmlns:p14="http://schemas.microsoft.com/office/powerpoint/2010/main" val="26523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advTm="42978">
        <p:checker/>
      </p:transition>
    </mc:Choice>
    <mc:Fallback xmlns="">
      <p:transition spd="slow" advTm="429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5668DF-C7D3-4A4C-BEEE-DA5727EEAA5D}"/>
              </a:ext>
            </a:extLst>
          </p:cNvPr>
          <p:cNvSpPr txBox="1">
            <a:spLocks/>
          </p:cNvSpPr>
          <p:nvPr/>
        </p:nvSpPr>
        <p:spPr>
          <a:xfrm>
            <a:off x="3619500" y="273791"/>
            <a:ext cx="4045731"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endParaRPr lang="id-ID" sz="2400" dirty="0">
              <a:solidFill>
                <a:schemeClr val="bg2">
                  <a:lumMod val="50000"/>
                </a:schemeClr>
              </a:solidFill>
              <a:latin typeface="IRANSans" panose="02040503050201020203" pitchFamily="18" charset="-78"/>
              <a:ea typeface="Roboto" panose="02000000000000000000" pitchFamily="2" charset="0"/>
              <a:cs typeface="IRANSans" panose="02040503050201020203" pitchFamily="18" charset="-78"/>
            </a:endParaRPr>
          </a:p>
        </p:txBody>
      </p:sp>
      <p:sp>
        <p:nvSpPr>
          <p:cNvPr id="3" name="Rectangle 2">
            <a:extLst>
              <a:ext uri="{FF2B5EF4-FFF2-40B4-BE49-F238E27FC236}">
                <a16:creationId xmlns:a16="http://schemas.microsoft.com/office/drawing/2014/main" id="{D3D612AC-0130-4998-B372-5F308B3F020E}"/>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61411B08-68A0-435F-BD5A-AB4262F5B9F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9" name="TextBox 8"/>
          <p:cNvSpPr txBox="1"/>
          <p:nvPr/>
        </p:nvSpPr>
        <p:spPr>
          <a:xfrm>
            <a:off x="3619500" y="576816"/>
            <a:ext cx="4619414" cy="461665"/>
          </a:xfrm>
          <a:prstGeom prst="rect">
            <a:avLst/>
          </a:prstGeom>
          <a:noFill/>
        </p:spPr>
        <p:txBody>
          <a:bodyPr wrap="square" rtlCol="0">
            <a:spAutoFit/>
          </a:bodyPr>
          <a:lstStyle/>
          <a:p>
            <a:pPr algn="ctr" rtl="1"/>
            <a:r>
              <a:rPr lang="fa-IR" sz="2400" dirty="0">
                <a:cs typeface="B Titr" panose="00000700000000000000" pitchFamily="2" charset="-78"/>
              </a:rPr>
              <a:t>انواع برنامه ریزی نگهداری و تعمیرات</a:t>
            </a:r>
            <a:endParaRPr lang="en-US" sz="2400" dirty="0">
              <a:cs typeface="B Titr" panose="00000700000000000000" pitchFamily="2" charset="-78"/>
            </a:endParaRPr>
          </a:p>
        </p:txBody>
      </p:sp>
      <p:sp>
        <p:nvSpPr>
          <p:cNvPr id="6" name="TextBox 5">
            <a:extLst>
              <a:ext uri="{FF2B5EF4-FFF2-40B4-BE49-F238E27FC236}">
                <a16:creationId xmlns:a16="http://schemas.microsoft.com/office/drawing/2014/main" id="{416A5CFC-F686-580A-61D5-9EF7955C1377}"/>
              </a:ext>
            </a:extLst>
          </p:cNvPr>
          <p:cNvSpPr txBox="1"/>
          <p:nvPr/>
        </p:nvSpPr>
        <p:spPr>
          <a:xfrm>
            <a:off x="1620382" y="1500146"/>
            <a:ext cx="8897112" cy="4832092"/>
          </a:xfrm>
          <a:prstGeom prst="rect">
            <a:avLst/>
          </a:prstGeom>
          <a:blipFill dpi="0" rotWithShape="1">
            <a:blip r:embed="rId5">
              <a:alphaModFix amt="59000"/>
            </a:blip>
            <a:srcRect/>
            <a:stretch>
              <a:fillRect/>
            </a:stretch>
          </a:blipFill>
        </p:spPr>
        <p:txBody>
          <a:bodyPr wrap="square" rtlCol="0">
            <a:spAutoFit/>
          </a:bodyPr>
          <a:lstStyle/>
          <a:p>
            <a:pPr algn="just" rtl="1"/>
            <a:r>
              <a:rPr lang="fa-IR" sz="2800" dirty="0">
                <a:solidFill>
                  <a:schemeClr val="bg1"/>
                </a:solidFill>
                <a:cs typeface="B Nazanin" panose="00000400000000000000" pitchFamily="2" charset="-78"/>
              </a:rPr>
              <a:t>برنامه‌ریزی نگهداری  ابزاری است که در صنعت، ساختمانی، بیمارستانی، صنایع و سایر شاخه‌های کسب و کار استفاده می‌شود. هدف این‌ کار افزایش عمر مفید تجهیزات، ایجاد شرایط بهتری برای اجرای فعالیت‌ها و کاهش هزینه‌ها با تشخیص به موقع عیوب و مشکلات در تجهیزات و سیستم‌ها است.</a:t>
            </a:r>
          </a:p>
          <a:p>
            <a:pPr algn="just" rtl="1"/>
            <a:r>
              <a:rPr lang="fa-IR" sz="2800" dirty="0">
                <a:solidFill>
                  <a:schemeClr val="bg1"/>
                </a:solidFill>
                <a:cs typeface="B Nazanin" panose="00000400000000000000" pitchFamily="2" charset="-78"/>
              </a:rPr>
              <a:t> برخی از انواع برنامه ریزی نگهداری و تعمیرات عبارتند از:</a:t>
            </a:r>
          </a:p>
          <a:p>
            <a:pPr algn="just" rtl="1"/>
            <a:endParaRPr lang="fa-IR" sz="2800" dirty="0">
              <a:solidFill>
                <a:schemeClr val="bg1"/>
              </a:solidFill>
              <a:cs typeface="B Nazanin" panose="00000400000000000000" pitchFamily="2" charset="-78"/>
            </a:endParaRPr>
          </a:p>
          <a:p>
            <a:pPr marL="342900" indent="-342900" algn="just" rtl="1">
              <a:buFont typeface="Wingdings" panose="05000000000000000000" pitchFamily="2" charset="2"/>
              <a:buChar char="ü"/>
            </a:pPr>
            <a:r>
              <a:rPr lang="fa-IR" sz="2800" dirty="0">
                <a:solidFill>
                  <a:schemeClr val="bg1"/>
                </a:solidFill>
                <a:cs typeface="B Nazanin" panose="00000400000000000000" pitchFamily="2" charset="-78"/>
              </a:rPr>
              <a:t>برنامه ریزی پیشگیرانه</a:t>
            </a:r>
          </a:p>
          <a:p>
            <a:pPr marL="342900" indent="-342900" algn="just" rtl="1">
              <a:buFont typeface="Wingdings" panose="05000000000000000000" pitchFamily="2" charset="2"/>
              <a:buChar char="ü"/>
            </a:pPr>
            <a:r>
              <a:rPr lang="fa-IR" sz="2800" dirty="0">
                <a:solidFill>
                  <a:schemeClr val="bg1"/>
                </a:solidFill>
                <a:cs typeface="B Nazanin" panose="00000400000000000000" pitchFamily="2" charset="-78"/>
              </a:rPr>
              <a:t>برنامه ریزی تعمیر</a:t>
            </a:r>
          </a:p>
          <a:p>
            <a:pPr marL="342900" indent="-342900" algn="just" rtl="1">
              <a:buFont typeface="Wingdings" panose="05000000000000000000" pitchFamily="2" charset="2"/>
              <a:buChar char="ü"/>
            </a:pPr>
            <a:r>
              <a:rPr lang="fa-IR" sz="2800" dirty="0">
                <a:solidFill>
                  <a:schemeClr val="bg1"/>
                </a:solidFill>
                <a:cs typeface="B Nazanin" panose="00000400000000000000" pitchFamily="2" charset="-78"/>
              </a:rPr>
              <a:t>برنامه ریزی تعمیرات اضطراری</a:t>
            </a:r>
          </a:p>
          <a:p>
            <a:pPr marL="342900" indent="-342900" algn="just" rtl="1">
              <a:buFont typeface="Wingdings" panose="05000000000000000000" pitchFamily="2" charset="2"/>
              <a:buChar char="ü"/>
            </a:pPr>
            <a:r>
              <a:rPr lang="fa-IR" sz="2800" dirty="0">
                <a:solidFill>
                  <a:schemeClr val="bg1"/>
                </a:solidFill>
                <a:cs typeface="B Nazanin" panose="00000400000000000000" pitchFamily="2" charset="-78"/>
              </a:rPr>
              <a:t>برنامه ریزی تعمیر و بهینه سازی دوره‌ای</a:t>
            </a:r>
          </a:p>
          <a:p>
            <a:pPr algn="just" rtl="1"/>
            <a:endParaRPr lang="fa-IR" sz="2800" dirty="0">
              <a:solidFill>
                <a:schemeClr val="bg1"/>
              </a:solidFill>
              <a:cs typeface="B Nazanin" panose="00000400000000000000" pitchFamily="2" charset="-78"/>
            </a:endParaRPr>
          </a:p>
        </p:txBody>
      </p:sp>
      <p:pic>
        <p:nvPicPr>
          <p:cNvPr id="7" name="ص۱۷">
            <a:hlinkClick r:id="" action="ppaction://media"/>
            <a:extLst>
              <a:ext uri="{FF2B5EF4-FFF2-40B4-BE49-F238E27FC236}">
                <a16:creationId xmlns:a16="http://schemas.microsoft.com/office/drawing/2014/main" id="{ABB7BFCB-A050-0225-0711-6D5E7310F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462" y="98844"/>
            <a:ext cx="609600" cy="609600"/>
          </a:xfrm>
          <a:prstGeom prst="rect">
            <a:avLst/>
          </a:prstGeom>
        </p:spPr>
      </p:pic>
    </p:spTree>
    <p:extLst>
      <p:ext uri="{BB962C8B-B14F-4D97-AF65-F5344CB8AC3E}">
        <p14:creationId xmlns:p14="http://schemas.microsoft.com/office/powerpoint/2010/main" val="3811805291"/>
      </p:ext>
    </p:extLst>
  </p:cSld>
  <p:clrMapOvr>
    <a:masterClrMapping/>
  </p:clrMapOvr>
  <mc:AlternateContent xmlns:mc="http://schemas.openxmlformats.org/markup-compatibility/2006" xmlns:p14="http://schemas.microsoft.com/office/powerpoint/2010/main">
    <mc:Choice Requires="p14">
      <p:transition spd="slow" p14:dur="1500" advTm="42978">
        <p:split orient="vert"/>
      </p:transition>
    </mc:Choice>
    <mc:Fallback xmlns="">
      <p:transition spd="slow" advTm="4297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1750" fill="hold"/>
                                        <p:tgtEl>
                                          <p:spTgt spid="6"/>
                                        </p:tgtEl>
                                        <p:attrNameLst>
                                          <p:attrName>style.textDecorationUnderline</p:attrName>
                                        </p:attrNameLst>
                                      </p:cBhvr>
                                      <p:to>
                                        <p:strVal val="true"/>
                                      </p:to>
                                    </p:set>
                                  </p:childTnLst>
                                </p:cTn>
                              </p:par>
                              <p:par>
                                <p:cTn id="7" presetID="1" presetClass="mediacall" presetSubtype="0" fill="hold" nodeType="withEffect">
                                  <p:stCondLst>
                                    <p:cond delay="0"/>
                                  </p:stCondLst>
                                  <p:childTnLst>
                                    <p:cmd type="call" cmd="playFrom(0.0)">
                                      <p:cBhvr>
                                        <p:cTn id="8" dur="315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532E3C9-CF87-BEED-F284-3859E4FBFDA0}"/>
              </a:ext>
            </a:extLst>
          </p:cNvPr>
          <p:cNvGraphicFramePr>
            <a:graphicFrameLocks noGrp="1"/>
          </p:cNvGraphicFramePr>
          <p:nvPr>
            <p:extLst>
              <p:ext uri="{D42A27DB-BD31-4B8C-83A1-F6EECF244321}">
                <p14:modId xmlns:p14="http://schemas.microsoft.com/office/powerpoint/2010/main" val="204736680"/>
              </p:ext>
            </p:extLst>
          </p:nvPr>
        </p:nvGraphicFramePr>
        <p:xfrm>
          <a:off x="1336429" y="1136640"/>
          <a:ext cx="10424160" cy="5438063"/>
        </p:xfrm>
        <a:graphic>
          <a:graphicData uri="http://schemas.openxmlformats.org/drawingml/2006/table">
            <a:tbl>
              <a:tblPr firstRow="1" bandRow="1">
                <a:tableStyleId>{5C22544A-7EE6-4342-B048-85BDC9FD1C3A}</a:tableStyleId>
              </a:tblPr>
              <a:tblGrid>
                <a:gridCol w="2606040">
                  <a:extLst>
                    <a:ext uri="{9D8B030D-6E8A-4147-A177-3AD203B41FA5}">
                      <a16:colId xmlns:a16="http://schemas.microsoft.com/office/drawing/2014/main" val="568699793"/>
                    </a:ext>
                  </a:extLst>
                </a:gridCol>
                <a:gridCol w="2606040">
                  <a:extLst>
                    <a:ext uri="{9D8B030D-6E8A-4147-A177-3AD203B41FA5}">
                      <a16:colId xmlns:a16="http://schemas.microsoft.com/office/drawing/2014/main" val="1292494104"/>
                    </a:ext>
                  </a:extLst>
                </a:gridCol>
                <a:gridCol w="2334977">
                  <a:extLst>
                    <a:ext uri="{9D8B030D-6E8A-4147-A177-3AD203B41FA5}">
                      <a16:colId xmlns:a16="http://schemas.microsoft.com/office/drawing/2014/main" val="2054837140"/>
                    </a:ext>
                  </a:extLst>
                </a:gridCol>
                <a:gridCol w="2877103">
                  <a:extLst>
                    <a:ext uri="{9D8B030D-6E8A-4147-A177-3AD203B41FA5}">
                      <a16:colId xmlns:a16="http://schemas.microsoft.com/office/drawing/2014/main" val="3926755315"/>
                    </a:ext>
                  </a:extLst>
                </a:gridCol>
              </a:tblGrid>
              <a:tr h="550275">
                <a:tc>
                  <a:txBody>
                    <a:bodyPr/>
                    <a:lstStyle/>
                    <a:p>
                      <a:pPr algn="ctr" rtl="1"/>
                      <a:r>
                        <a:rPr lang="fa-IR" sz="1800" dirty="0">
                          <a:cs typeface="B Nazanin" panose="00000400000000000000" pitchFamily="2" charset="-78"/>
                        </a:rPr>
                        <a:t>شعار</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ویژگی</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رویکرد نت</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استراتژی نت</a:t>
                      </a:r>
                      <a:endParaRPr lang="en-US" sz="1800" dirty="0">
                        <a:cs typeface="B Nazanin" panose="00000400000000000000" pitchFamily="2" charset="-78"/>
                      </a:endParaRPr>
                    </a:p>
                  </a:txBody>
                  <a:tcPr anchor="ctr"/>
                </a:tc>
                <a:extLst>
                  <a:ext uri="{0D108BD9-81ED-4DB2-BD59-A6C34878D82A}">
                    <a16:rowId xmlns:a16="http://schemas.microsoft.com/office/drawing/2014/main" val="2544790286"/>
                  </a:ext>
                </a:extLst>
              </a:tr>
              <a:tr h="764747">
                <a:tc>
                  <a:txBody>
                    <a:bodyPr/>
                    <a:lstStyle/>
                    <a:p>
                      <a:pPr algn="ctr" rtl="1"/>
                      <a:r>
                        <a:rPr lang="fa-IR" sz="1800" b="0" dirty="0">
                          <a:cs typeface="B Nazanin" panose="00000400000000000000" pitchFamily="2" charset="-78"/>
                        </a:rPr>
                        <a:t>بعد از خرابی تعمیر کن!</a:t>
                      </a:r>
                      <a:endParaRPr lang="en-US" sz="1800" b="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هزینه های نت بالا</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تعمیر در زمان بروز خرابی</a:t>
                      </a:r>
                      <a:endParaRPr lang="en-US" sz="1800" dirty="0">
                        <a:cs typeface="B Nazanin" panose="00000400000000000000" pitchFamily="2" charset="-78"/>
                      </a:endParaRPr>
                    </a:p>
                  </a:txBody>
                  <a:tcPr anchor="ctr"/>
                </a:tc>
                <a:tc>
                  <a:txBody>
                    <a:bodyPr/>
                    <a:lstStyle/>
                    <a:p>
                      <a:pPr algn="ctr" rtl="1"/>
                      <a:r>
                        <a:rPr lang="fa-IR" sz="2000" dirty="0">
                          <a:cs typeface="B Nazanin" panose="00000400000000000000" pitchFamily="2" charset="-78"/>
                        </a:rPr>
                        <a:t>نت اصلاحی </a:t>
                      </a:r>
                      <a:endParaRPr lang="en-US" sz="2000" dirty="0">
                        <a:cs typeface="B Nazanin" panose="00000400000000000000" pitchFamily="2" charset="-78"/>
                      </a:endParaRPr>
                    </a:p>
                    <a:p>
                      <a:pPr algn="ctr" rtl="1"/>
                      <a:r>
                        <a:rPr lang="en-US" sz="2000" dirty="0">
                          <a:cs typeface="B Nazanin" panose="00000400000000000000" pitchFamily="2" charset="-78"/>
                        </a:rPr>
                        <a:t>BM/EM/CM</a:t>
                      </a:r>
                    </a:p>
                  </a:txBody>
                  <a:tcPr anchor="ctr"/>
                </a:tc>
                <a:extLst>
                  <a:ext uri="{0D108BD9-81ED-4DB2-BD59-A6C34878D82A}">
                    <a16:rowId xmlns:a16="http://schemas.microsoft.com/office/drawing/2014/main" val="178270944"/>
                  </a:ext>
                </a:extLst>
              </a:tr>
              <a:tr h="764747">
                <a:tc>
                  <a:txBody>
                    <a:bodyPr/>
                    <a:lstStyle/>
                    <a:p>
                      <a:pPr algn="ctr" rtl="1"/>
                      <a:r>
                        <a:rPr lang="fa-IR" sz="1800" b="0" dirty="0">
                          <a:cs typeface="B Nazanin" panose="00000400000000000000" pitchFamily="2" charset="-78"/>
                        </a:rPr>
                        <a:t>قبل از خرابی نگهداری کن!</a:t>
                      </a:r>
                      <a:endParaRPr lang="en-US" sz="1800" b="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انجام سرویس ها و تعویض های دوره ای</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نگهداری و تعمیرات زمان بندی شده</a:t>
                      </a:r>
                      <a:endParaRPr lang="en-US" sz="1800" dirty="0">
                        <a:cs typeface="B Nazanin" panose="00000400000000000000" pitchFamily="2" charset="-78"/>
                      </a:endParaRPr>
                    </a:p>
                  </a:txBody>
                  <a:tcPr anchor="ctr"/>
                </a:tc>
                <a:tc>
                  <a:txBody>
                    <a:bodyPr/>
                    <a:lstStyle/>
                    <a:p>
                      <a:pPr algn="ctr" rtl="1"/>
                      <a:r>
                        <a:rPr lang="fa-IR" sz="2000" dirty="0">
                          <a:cs typeface="B Nazanin" panose="00000400000000000000" pitchFamily="2" charset="-78"/>
                        </a:rPr>
                        <a:t>نت پیشگیرانه</a:t>
                      </a:r>
                    </a:p>
                    <a:p>
                      <a:pPr algn="ctr" rtl="1"/>
                      <a:r>
                        <a:rPr lang="en-US" sz="2000" dirty="0">
                          <a:cs typeface="B Nazanin" panose="00000400000000000000" pitchFamily="2" charset="-78"/>
                        </a:rPr>
                        <a:t>PM</a:t>
                      </a:r>
                    </a:p>
                  </a:txBody>
                  <a:tcPr anchor="ctr"/>
                </a:tc>
                <a:extLst>
                  <a:ext uri="{0D108BD9-81ED-4DB2-BD59-A6C34878D82A}">
                    <a16:rowId xmlns:a16="http://schemas.microsoft.com/office/drawing/2014/main" val="4202086179"/>
                  </a:ext>
                </a:extLst>
              </a:tr>
              <a:tr h="76474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sz="1800" b="0" dirty="0">
                          <a:cs typeface="B Nazanin" panose="00000400000000000000" pitchFamily="2" charset="-78"/>
                        </a:rPr>
                        <a:t>قبل از خرابی نگهداری کن!</a:t>
                      </a:r>
                      <a:endParaRPr lang="en-US" sz="1800" b="0" dirty="0">
                        <a:cs typeface="B Nazanin" panose="00000400000000000000" pitchFamily="2" charset="-78"/>
                      </a:endParaRPr>
                    </a:p>
                    <a:p>
                      <a:pPr algn="ctr" rtl="1"/>
                      <a:endParaRPr lang="en-US" sz="1800" b="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تصمیم در خصوص نوع نگهداری و تعمیرات براساس وضعیت تجهیزات</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کنترل بر اساس وضعیت دستگاه ها</a:t>
                      </a:r>
                      <a:endParaRPr lang="en-US" sz="1800" dirty="0">
                        <a:cs typeface="B Nazanin" panose="00000400000000000000" pitchFamily="2" charset="-78"/>
                      </a:endParaRPr>
                    </a:p>
                  </a:txBody>
                  <a:tcPr anchor="ctr"/>
                </a:tc>
                <a:tc>
                  <a:txBody>
                    <a:bodyPr/>
                    <a:lstStyle/>
                    <a:p>
                      <a:pPr algn="ctr" rtl="1"/>
                      <a:r>
                        <a:rPr lang="fa-IR" sz="2000" dirty="0">
                          <a:cs typeface="B Nazanin" panose="00000400000000000000" pitchFamily="2" charset="-78"/>
                        </a:rPr>
                        <a:t>نت پیشگویانه</a:t>
                      </a:r>
                    </a:p>
                    <a:p>
                      <a:pPr algn="ctr" rtl="1"/>
                      <a:r>
                        <a:rPr lang="en-US" sz="2000" dirty="0" err="1">
                          <a:cs typeface="B Nazanin" panose="00000400000000000000" pitchFamily="2" charset="-78"/>
                        </a:rPr>
                        <a:t>PdM</a:t>
                      </a:r>
                      <a:endParaRPr lang="fa-IR" sz="2000" dirty="0">
                        <a:cs typeface="B Nazanin" panose="00000400000000000000" pitchFamily="2" charset="-78"/>
                      </a:endParaRPr>
                    </a:p>
                  </a:txBody>
                  <a:tcPr anchor="ctr"/>
                </a:tc>
                <a:extLst>
                  <a:ext uri="{0D108BD9-81ED-4DB2-BD59-A6C34878D82A}">
                    <a16:rowId xmlns:a16="http://schemas.microsoft.com/office/drawing/2014/main" val="3444194691"/>
                  </a:ext>
                </a:extLst>
              </a:tr>
              <a:tr h="764747">
                <a:tc>
                  <a:txBody>
                    <a:bodyPr/>
                    <a:lstStyle/>
                    <a:p>
                      <a:pPr algn="ctr" rtl="1"/>
                      <a:r>
                        <a:rPr lang="fa-IR" sz="1800" b="0" dirty="0">
                          <a:cs typeface="B Nazanin" panose="00000400000000000000" pitchFamily="2" charset="-78"/>
                        </a:rPr>
                        <a:t>ریشه خرابی را برطرف کن!</a:t>
                      </a:r>
                    </a:p>
                    <a:p>
                      <a:pPr algn="ctr" rtl="1"/>
                      <a:r>
                        <a:rPr lang="fa-IR" sz="1800" b="0" dirty="0">
                          <a:cs typeface="B Nazanin" panose="00000400000000000000" pitchFamily="2" charset="-78"/>
                        </a:rPr>
                        <a:t>نیاز به نت را حذف کن!</a:t>
                      </a:r>
                      <a:endParaRPr lang="en-US" sz="1800" b="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شناسایی و تصحیح عوامل ریشه ای خرابی</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شناسایی ریشه های خرابی</a:t>
                      </a:r>
                    </a:p>
                  </a:txBody>
                  <a:tcPr anchor="ctr"/>
                </a:tc>
                <a:tc>
                  <a:txBody>
                    <a:bodyPr/>
                    <a:lstStyle/>
                    <a:p>
                      <a:pPr algn="ctr" rtl="1"/>
                      <a:r>
                        <a:rPr lang="fa-IR" sz="2000" dirty="0">
                          <a:cs typeface="B Nazanin" panose="00000400000000000000" pitchFamily="2" charset="-78"/>
                        </a:rPr>
                        <a:t>نت پیش اقدام</a:t>
                      </a:r>
                      <a:endParaRPr lang="en-US" sz="2000" dirty="0">
                        <a:cs typeface="B Nazanin" panose="00000400000000000000" pitchFamily="2" charset="-78"/>
                      </a:endParaRPr>
                    </a:p>
                    <a:p>
                      <a:pPr algn="ctr" rtl="1"/>
                      <a:r>
                        <a:rPr lang="en-US" sz="2000" dirty="0">
                          <a:cs typeface="B Nazanin" panose="00000400000000000000" pitchFamily="2" charset="-78"/>
                        </a:rPr>
                        <a:t>PAM</a:t>
                      </a:r>
                      <a:endParaRPr lang="fa-IR" sz="2000" dirty="0">
                        <a:cs typeface="B Nazanin" panose="00000400000000000000" pitchFamily="2" charset="-78"/>
                      </a:endParaRPr>
                    </a:p>
                  </a:txBody>
                  <a:tcPr anchor="ctr"/>
                </a:tc>
                <a:extLst>
                  <a:ext uri="{0D108BD9-81ED-4DB2-BD59-A6C34878D82A}">
                    <a16:rowId xmlns:a16="http://schemas.microsoft.com/office/drawing/2014/main" val="879968871"/>
                  </a:ext>
                </a:extLst>
              </a:tr>
              <a:tr h="764747">
                <a:tc>
                  <a:txBody>
                    <a:bodyPr/>
                    <a:lstStyle/>
                    <a:p>
                      <a:pPr algn="ctr" rtl="1"/>
                      <a:r>
                        <a:rPr lang="fa-IR" sz="1800" b="0" dirty="0">
                          <a:cs typeface="B Nazanin" panose="00000400000000000000" pitchFamily="2" charset="-78"/>
                        </a:rPr>
                        <a:t>نت را متناسب با عواقب خرابی انجام بده!</a:t>
                      </a:r>
                    </a:p>
                  </a:txBody>
                  <a:tcPr anchor="ctr"/>
                </a:tc>
                <a:tc>
                  <a:txBody>
                    <a:bodyPr/>
                    <a:lstStyle/>
                    <a:p>
                      <a:pPr algn="ctr" rtl="1"/>
                      <a:r>
                        <a:rPr lang="fa-IR" sz="1800" dirty="0">
                          <a:cs typeface="B Nazanin" panose="00000400000000000000" pitchFamily="2" charset="-78"/>
                        </a:rPr>
                        <a:t>تشخیص وظایف، استانداردها، عواقب خرابی و راه حل جلوگیری یا تعمیر</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اولویت بندی بر اساس وظایف و عواقب خرابی</a:t>
                      </a:r>
                      <a:endParaRPr lang="en-US" sz="1800" dirty="0">
                        <a:cs typeface="B Nazanin" panose="00000400000000000000" pitchFamily="2" charset="-78"/>
                      </a:endParaRPr>
                    </a:p>
                  </a:txBody>
                  <a:tcPr anchor="ctr"/>
                </a:tc>
                <a:tc>
                  <a:txBody>
                    <a:bodyPr/>
                    <a:lstStyle/>
                    <a:p>
                      <a:pPr algn="ctr" rtl="1"/>
                      <a:r>
                        <a:rPr lang="fa-IR" sz="2000" dirty="0">
                          <a:cs typeface="B Nazanin" panose="00000400000000000000" pitchFamily="2" charset="-78"/>
                        </a:rPr>
                        <a:t>نت مبتنی بر قابلیت اطمینان</a:t>
                      </a:r>
                      <a:endParaRPr lang="en-US" sz="2000" dirty="0">
                        <a:cs typeface="B Nazanin" panose="00000400000000000000" pitchFamily="2" charset="-78"/>
                      </a:endParaRPr>
                    </a:p>
                    <a:p>
                      <a:pPr algn="ctr" rtl="1"/>
                      <a:r>
                        <a:rPr lang="en-US" sz="2000" dirty="0">
                          <a:cs typeface="B Nazanin" panose="00000400000000000000" pitchFamily="2" charset="-78"/>
                        </a:rPr>
                        <a:t>RCM</a:t>
                      </a:r>
                      <a:endParaRPr lang="fa-IR" sz="2000" dirty="0">
                        <a:cs typeface="B Nazanin" panose="00000400000000000000" pitchFamily="2" charset="-78"/>
                      </a:endParaRPr>
                    </a:p>
                  </a:txBody>
                  <a:tcPr anchor="ctr"/>
                </a:tc>
                <a:extLst>
                  <a:ext uri="{0D108BD9-81ED-4DB2-BD59-A6C34878D82A}">
                    <a16:rowId xmlns:a16="http://schemas.microsoft.com/office/drawing/2014/main" val="2488156335"/>
                  </a:ext>
                </a:extLst>
              </a:tr>
              <a:tr h="764747">
                <a:tc>
                  <a:txBody>
                    <a:bodyPr/>
                    <a:lstStyle/>
                    <a:p>
                      <a:pPr algn="ctr" rtl="1"/>
                      <a:r>
                        <a:rPr lang="fa-IR" sz="1800" b="0" dirty="0">
                          <a:cs typeface="B Nazanin" panose="00000400000000000000" pitchFamily="2" charset="-78"/>
                        </a:rPr>
                        <a:t>همه افراد، همه سازمان، همه تجهیزات، همه توان و انگیزه برای افزایش راندمان تجهیز از همه ابعاد</a:t>
                      </a:r>
                      <a:endParaRPr lang="en-US" sz="1800" b="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انجام فعالیت های اولیه توسط اپراتورها</a:t>
                      </a:r>
                      <a:endParaRPr lang="en-US" sz="1800" dirty="0">
                        <a:cs typeface="B Nazanin" panose="00000400000000000000" pitchFamily="2" charset="-78"/>
                      </a:endParaRPr>
                    </a:p>
                  </a:txBody>
                  <a:tcPr anchor="ctr"/>
                </a:tc>
                <a:tc>
                  <a:txBody>
                    <a:bodyPr/>
                    <a:lstStyle/>
                    <a:p>
                      <a:pPr algn="ctr" rtl="1"/>
                      <a:r>
                        <a:rPr lang="fa-IR" sz="1800" dirty="0">
                          <a:cs typeface="B Nazanin" panose="00000400000000000000" pitchFamily="2" charset="-78"/>
                        </a:rPr>
                        <a:t>مشارکت همه سازمان و عوامل تولید</a:t>
                      </a:r>
                      <a:endParaRPr lang="en-US" sz="1800" dirty="0">
                        <a:cs typeface="B Nazanin" panose="00000400000000000000" pitchFamily="2" charset="-78"/>
                      </a:endParaRPr>
                    </a:p>
                  </a:txBody>
                  <a:tcPr anchor="ctr"/>
                </a:tc>
                <a:tc>
                  <a:txBody>
                    <a:bodyPr/>
                    <a:lstStyle/>
                    <a:p>
                      <a:pPr algn="ctr" rtl="1"/>
                      <a:r>
                        <a:rPr lang="fa-IR" sz="2000" dirty="0">
                          <a:cs typeface="B Nazanin" panose="00000400000000000000" pitchFamily="2" charset="-78"/>
                        </a:rPr>
                        <a:t>نت بهره ور فراگیر</a:t>
                      </a:r>
                      <a:endParaRPr lang="en-US" sz="2000" dirty="0">
                        <a:cs typeface="B Nazanin" panose="00000400000000000000" pitchFamily="2" charset="-78"/>
                      </a:endParaRPr>
                    </a:p>
                    <a:p>
                      <a:pPr algn="ctr" rtl="1"/>
                      <a:r>
                        <a:rPr lang="en-US" sz="2000" dirty="0">
                          <a:cs typeface="B Nazanin" panose="00000400000000000000" pitchFamily="2" charset="-78"/>
                        </a:rPr>
                        <a:t>TPM</a:t>
                      </a:r>
                      <a:endParaRPr lang="fa-IR" sz="2000" dirty="0">
                        <a:cs typeface="B Nazanin" panose="00000400000000000000" pitchFamily="2" charset="-78"/>
                      </a:endParaRPr>
                    </a:p>
                  </a:txBody>
                  <a:tcPr anchor="ctr"/>
                </a:tc>
                <a:extLst>
                  <a:ext uri="{0D108BD9-81ED-4DB2-BD59-A6C34878D82A}">
                    <a16:rowId xmlns:a16="http://schemas.microsoft.com/office/drawing/2014/main" val="950695551"/>
                  </a:ext>
                </a:extLst>
              </a:tr>
            </a:tbl>
          </a:graphicData>
        </a:graphic>
      </p:graphicFrame>
      <p:sp>
        <p:nvSpPr>
          <p:cNvPr id="6" name="TextBox 5">
            <a:extLst>
              <a:ext uri="{FF2B5EF4-FFF2-40B4-BE49-F238E27FC236}">
                <a16:creationId xmlns:a16="http://schemas.microsoft.com/office/drawing/2014/main" id="{ADCEE895-6AE1-E09D-D9E9-92C08BE77764}"/>
              </a:ext>
            </a:extLst>
          </p:cNvPr>
          <p:cNvSpPr txBox="1"/>
          <p:nvPr/>
        </p:nvSpPr>
        <p:spPr>
          <a:xfrm>
            <a:off x="3886787" y="168853"/>
            <a:ext cx="4619414" cy="461665"/>
          </a:xfrm>
          <a:prstGeom prst="rect">
            <a:avLst/>
          </a:prstGeom>
          <a:noFill/>
        </p:spPr>
        <p:txBody>
          <a:bodyPr wrap="square" rtlCol="0">
            <a:spAutoFit/>
          </a:bodyPr>
          <a:lstStyle/>
          <a:p>
            <a:pPr algn="ctr" rtl="1"/>
            <a:r>
              <a:rPr lang="fa-IR" sz="2400" dirty="0">
                <a:cs typeface="B Titr" panose="00000700000000000000" pitchFamily="2" charset="-78"/>
              </a:rPr>
              <a:t>جمع بندی انواع نت</a:t>
            </a:r>
            <a:endParaRPr lang="en-US" sz="2400" dirty="0">
              <a:cs typeface="B Titr" panose="00000700000000000000" pitchFamily="2" charset="-78"/>
            </a:endParaRPr>
          </a:p>
        </p:txBody>
      </p:sp>
      <p:pic>
        <p:nvPicPr>
          <p:cNvPr id="7" name="ص۱۸">
            <a:hlinkClick r:id="" action="ppaction://media"/>
            <a:extLst>
              <a:ext uri="{FF2B5EF4-FFF2-40B4-BE49-F238E27FC236}">
                <a16:creationId xmlns:a16="http://schemas.microsoft.com/office/drawing/2014/main" id="{90FACC78-DC24-0B4B-73EF-8707B2BA4A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055" y="94885"/>
            <a:ext cx="609600" cy="609600"/>
          </a:xfrm>
          <a:prstGeom prst="rect">
            <a:avLst/>
          </a:prstGeom>
        </p:spPr>
      </p:pic>
    </p:spTree>
    <p:extLst>
      <p:ext uri="{BB962C8B-B14F-4D97-AF65-F5344CB8AC3E}">
        <p14:creationId xmlns:p14="http://schemas.microsoft.com/office/powerpoint/2010/main" val="3338663445"/>
      </p:ext>
    </p:extLst>
  </p:cSld>
  <p:clrMapOvr>
    <a:masterClrMapping/>
  </p:clrMapOvr>
  <mc:AlternateContent xmlns:mc="http://schemas.openxmlformats.org/markup-compatibility/2006" xmlns:p14="http://schemas.microsoft.com/office/powerpoint/2010/main">
    <mc:Choice Requires="p14">
      <p:transition spd="slow" p14:dur="1250" advTm="42978">
        <p14:flip dir="r"/>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25">
                                          <p:stCondLst>
                                            <p:cond delay="0"/>
                                          </p:stCondLst>
                                        </p:cTn>
                                        <p:tgtEl>
                                          <p:spTgt spid="5"/>
                                        </p:tgtEl>
                                      </p:cBhvr>
                                    </p:animEffect>
                                    <p:anim calcmode="lin" valueType="num">
                                      <p:cBhvr>
                                        <p:cTn id="8" dur="2278"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830"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830" tmFilter="0, 0; 0.125,0.2665; 0.25,0.4; 0.375,0.465; 0.5,0.5;  0.625,0.535; 0.75,0.6; 0.875,0.7335; 1,1">
                                          <p:stCondLst>
                                            <p:cond delay="830"/>
                                          </p:stCondLst>
                                        </p:cTn>
                                        <p:tgtEl>
                                          <p:spTgt spid="5"/>
                                        </p:tgtEl>
                                        <p:attrNameLst>
                                          <p:attrName>ppt_y</p:attrName>
                                        </p:attrNameLst>
                                      </p:cBhvr>
                                      <p:tavLst>
                                        <p:tav tm="0" fmla="#ppt_y-sin(pi*$)/9">
                                          <p:val>
                                            <p:fltVal val="0"/>
                                          </p:val>
                                        </p:tav>
                                        <p:tav tm="100000">
                                          <p:val>
                                            <p:fltVal val="1"/>
                                          </p:val>
                                        </p:tav>
                                      </p:tavLst>
                                    </p:anim>
                                    <p:anim calcmode="lin" valueType="num">
                                      <p:cBhvr>
                                        <p:cTn id="11" dur="415" tmFilter="0, 0; 0.125,0.2665; 0.25,0.4; 0.375,0.465; 0.5,0.5;  0.625,0.535; 0.75,0.6; 0.875,0.7335; 1,1">
                                          <p:stCondLst>
                                            <p:cond delay="1655"/>
                                          </p:stCondLst>
                                        </p:cTn>
                                        <p:tgtEl>
                                          <p:spTgt spid="5"/>
                                        </p:tgtEl>
                                        <p:attrNameLst>
                                          <p:attrName>ppt_y</p:attrName>
                                        </p:attrNameLst>
                                      </p:cBhvr>
                                      <p:tavLst>
                                        <p:tav tm="0" fmla="#ppt_y-sin(pi*$)/27">
                                          <p:val>
                                            <p:fltVal val="0"/>
                                          </p:val>
                                        </p:tav>
                                        <p:tav tm="100000">
                                          <p:val>
                                            <p:fltVal val="1"/>
                                          </p:val>
                                        </p:tav>
                                      </p:tavLst>
                                    </p:anim>
                                    <p:anim calcmode="lin" valueType="num">
                                      <p:cBhvr>
                                        <p:cTn id="12" dur="205" tmFilter="0, 0; 0.125,0.2665; 0.25,0.4; 0.375,0.465; 0.5,0.5;  0.625,0.535; 0.75,0.6; 0.875,0.7335; 1,1">
                                          <p:stCondLst>
                                            <p:cond delay="2070"/>
                                          </p:stCondLst>
                                        </p:cTn>
                                        <p:tgtEl>
                                          <p:spTgt spid="5"/>
                                        </p:tgtEl>
                                        <p:attrNameLst>
                                          <p:attrName>ppt_y</p:attrName>
                                        </p:attrNameLst>
                                      </p:cBhvr>
                                      <p:tavLst>
                                        <p:tav tm="0" fmla="#ppt_y-sin(pi*$)/81">
                                          <p:val>
                                            <p:fltVal val="0"/>
                                          </p:val>
                                        </p:tav>
                                        <p:tav tm="100000">
                                          <p:val>
                                            <p:fltVal val="1"/>
                                          </p:val>
                                        </p:tav>
                                      </p:tavLst>
                                    </p:anim>
                                    <p:animScale>
                                      <p:cBhvr>
                                        <p:cTn id="13" dur="33">
                                          <p:stCondLst>
                                            <p:cond delay="812"/>
                                          </p:stCondLst>
                                        </p:cTn>
                                        <p:tgtEl>
                                          <p:spTgt spid="5"/>
                                        </p:tgtEl>
                                      </p:cBhvr>
                                      <p:to x="100000" y="60000"/>
                                    </p:animScale>
                                    <p:animScale>
                                      <p:cBhvr>
                                        <p:cTn id="14" dur="207" decel="50000">
                                          <p:stCondLst>
                                            <p:cond delay="845"/>
                                          </p:stCondLst>
                                        </p:cTn>
                                        <p:tgtEl>
                                          <p:spTgt spid="5"/>
                                        </p:tgtEl>
                                      </p:cBhvr>
                                      <p:to x="100000" y="100000"/>
                                    </p:animScale>
                                    <p:animScale>
                                      <p:cBhvr>
                                        <p:cTn id="15" dur="33">
                                          <p:stCondLst>
                                            <p:cond delay="1640"/>
                                          </p:stCondLst>
                                        </p:cTn>
                                        <p:tgtEl>
                                          <p:spTgt spid="5"/>
                                        </p:tgtEl>
                                      </p:cBhvr>
                                      <p:to x="100000" y="80000"/>
                                    </p:animScale>
                                    <p:animScale>
                                      <p:cBhvr>
                                        <p:cTn id="16" dur="207" decel="50000">
                                          <p:stCondLst>
                                            <p:cond delay="1673"/>
                                          </p:stCondLst>
                                        </p:cTn>
                                        <p:tgtEl>
                                          <p:spTgt spid="5"/>
                                        </p:tgtEl>
                                      </p:cBhvr>
                                      <p:to x="100000" y="100000"/>
                                    </p:animScale>
                                    <p:animScale>
                                      <p:cBhvr>
                                        <p:cTn id="17" dur="33">
                                          <p:stCondLst>
                                            <p:cond delay="2052"/>
                                          </p:stCondLst>
                                        </p:cTn>
                                        <p:tgtEl>
                                          <p:spTgt spid="5"/>
                                        </p:tgtEl>
                                      </p:cBhvr>
                                      <p:to x="100000" y="90000"/>
                                    </p:animScale>
                                    <p:animScale>
                                      <p:cBhvr>
                                        <p:cTn id="18" dur="207" decel="50000">
                                          <p:stCondLst>
                                            <p:cond delay="2085"/>
                                          </p:stCondLst>
                                        </p:cTn>
                                        <p:tgtEl>
                                          <p:spTgt spid="5"/>
                                        </p:tgtEl>
                                      </p:cBhvr>
                                      <p:to x="100000" y="100000"/>
                                    </p:animScale>
                                    <p:animScale>
                                      <p:cBhvr>
                                        <p:cTn id="19" dur="33">
                                          <p:stCondLst>
                                            <p:cond delay="2260"/>
                                          </p:stCondLst>
                                        </p:cTn>
                                        <p:tgtEl>
                                          <p:spTgt spid="5"/>
                                        </p:tgtEl>
                                      </p:cBhvr>
                                      <p:to x="100000" y="95000"/>
                                    </p:animScale>
                                    <p:animScale>
                                      <p:cBhvr>
                                        <p:cTn id="20" dur="207" decel="50000">
                                          <p:stCondLst>
                                            <p:cond delay="2293"/>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5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6813-A436-478D-8F91-04807AE35107}"/>
              </a:ext>
            </a:extLst>
          </p:cNvPr>
          <p:cNvSpPr>
            <a:spLocks noGrp="1"/>
          </p:cNvSpPr>
          <p:nvPr>
            <p:ph type="title" idx="4294967295"/>
          </p:nvPr>
        </p:nvSpPr>
        <p:spPr>
          <a:xfrm>
            <a:off x="1579774" y="2041086"/>
            <a:ext cx="4035213" cy="2185474"/>
          </a:xfrm>
          <a:noFill/>
        </p:spPr>
        <p:txBody>
          <a:bodyPr>
            <a:normAutofit/>
          </a:bodyPr>
          <a:lstStyle/>
          <a:p>
            <a:pPr marL="0" marR="0" lvl="0" indent="0" algn="ctr" defTabSz="1218987" rtl="1" eaLnBrk="1" fontAlgn="auto" latinLnBrk="0" hangingPunct="1">
              <a:lnSpc>
                <a:spcPct val="100000"/>
              </a:lnSpc>
              <a:spcBef>
                <a:spcPts val="600"/>
              </a:spcBef>
              <a:spcAft>
                <a:spcPts val="600"/>
              </a:spcAft>
              <a:buClrTx/>
              <a:buSzTx/>
              <a:buFontTx/>
              <a:buNone/>
              <a:tabLst/>
              <a:defRPr/>
            </a:pPr>
            <a:r>
              <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rPr>
              <a:t>نقش شاخص کلیدی در</a:t>
            </a:r>
            <a:r>
              <a:rPr kumimoji="0" lang="fa-IR" sz="3200" b="0" i="0" u="none" strike="noStrike" kern="1200" cap="none" spc="0" normalizeH="0" noProof="0" dirty="0">
                <a:ln>
                  <a:noFill/>
                </a:ln>
                <a:effectLst/>
                <a:uLnTx/>
                <a:uFillTx/>
                <a:latin typeface="IRANSans" panose="02040503050201020203" pitchFamily="18" charset="-78"/>
                <a:ea typeface="+mn-ea"/>
                <a:cs typeface="B Titr" panose="00000700000000000000" pitchFamily="2" charset="-78"/>
              </a:rPr>
              <a:t> نت</a:t>
            </a:r>
            <a:endPar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endParaRPr>
          </a:p>
        </p:txBody>
      </p:sp>
      <p:sp>
        <p:nvSpPr>
          <p:cNvPr id="3" name="Title 1">
            <a:extLst>
              <a:ext uri="{FF2B5EF4-FFF2-40B4-BE49-F238E27FC236}">
                <a16:creationId xmlns:a16="http://schemas.microsoft.com/office/drawing/2014/main" id="{B21983C3-BEBD-4BA5-8934-8BE2D0F3DF0E}"/>
              </a:ext>
            </a:extLst>
          </p:cNvPr>
          <p:cNvSpPr txBox="1">
            <a:spLocks/>
          </p:cNvSpPr>
          <p:nvPr/>
        </p:nvSpPr>
        <p:spPr>
          <a:xfrm>
            <a:off x="6317294" y="2041086"/>
            <a:ext cx="2730674" cy="2330498"/>
          </a:xfrm>
          <a:prstGeom prst="rect">
            <a:avLst/>
          </a:prstGeom>
          <a:solidFill>
            <a:schemeClr val="accent5">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987" rtl="1">
              <a:lnSpc>
                <a:spcPct val="100000"/>
              </a:lnSpc>
              <a:spcBef>
                <a:spcPts val="600"/>
              </a:spcBef>
              <a:spcAft>
                <a:spcPts val="600"/>
              </a:spcAft>
              <a:defRPr/>
            </a:pPr>
            <a:r>
              <a:rPr lang="en-US" sz="7400" kern="0" dirty="0">
                <a:latin typeface="Arial" pitchFamily="34" charset="0"/>
                <a:cs typeface="Arial" pitchFamily="34" charset="0"/>
              </a:rPr>
              <a:t>06</a:t>
            </a:r>
            <a:endParaRPr lang="id-ID" sz="3200" dirty="0">
              <a:ea typeface="Roboto" panose="02000000000000000000" pitchFamily="2" charset="0"/>
            </a:endParaRPr>
          </a:p>
        </p:txBody>
      </p:sp>
      <p:pic>
        <p:nvPicPr>
          <p:cNvPr id="4" name="ص۱۹">
            <a:hlinkClick r:id="" action="ppaction://media"/>
            <a:extLst>
              <a:ext uri="{FF2B5EF4-FFF2-40B4-BE49-F238E27FC236}">
                <a16:creationId xmlns:a16="http://schemas.microsoft.com/office/drawing/2014/main" id="{BA3A4AF1-49FC-DB22-77DB-62DEE0381C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258" y="155917"/>
            <a:ext cx="609600" cy="609600"/>
          </a:xfrm>
          <a:prstGeom prst="rect">
            <a:avLst/>
          </a:prstGeom>
        </p:spPr>
      </p:pic>
    </p:spTree>
    <p:extLst>
      <p:ext uri="{BB962C8B-B14F-4D97-AF65-F5344CB8AC3E}">
        <p14:creationId xmlns:p14="http://schemas.microsoft.com/office/powerpoint/2010/main" val="764231422"/>
      </p:ext>
    </p:extLst>
  </p:cSld>
  <p:clrMapOvr>
    <a:masterClrMapping/>
  </p:clrMapOvr>
  <mc:AlternateContent xmlns:mc="http://schemas.openxmlformats.org/markup-compatibility/2006" xmlns:p14="http://schemas.microsoft.com/office/powerpoint/2010/main">
    <mc:Choice Requires="p14">
      <p:transition spd="slow" p14:dur="2500" advTm="42978">
        <p:checker/>
      </p:transition>
    </mc:Choice>
    <mc:Fallback xmlns="">
      <p:transition spd="slow" advTm="429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571" y="0"/>
            <a:ext cx="2322168" cy="1717288"/>
          </a:xfrm>
          <a:prstGeom prst="rect">
            <a:avLst/>
          </a:prstGeom>
        </p:spPr>
      </p:pic>
      <p:pic>
        <p:nvPicPr>
          <p:cNvPr id="11" name="ص۲">
            <a:hlinkClick r:id="" action="ppaction://media"/>
            <a:extLst>
              <a:ext uri="{FF2B5EF4-FFF2-40B4-BE49-F238E27FC236}">
                <a16:creationId xmlns:a16="http://schemas.microsoft.com/office/drawing/2014/main" id="{2732849C-CCCF-FD20-2C3C-AF70530A2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627" y="295148"/>
            <a:ext cx="609600" cy="609600"/>
          </a:xfrm>
          <a:prstGeom prst="rect">
            <a:avLst/>
          </a:prstGeom>
          <a:ln>
            <a:solidFill>
              <a:srgbClr val="FFFF00"/>
            </a:solidFill>
          </a:ln>
          <a:effectLst>
            <a:glow rad="228600">
              <a:schemeClr val="accent4">
                <a:satMod val="175000"/>
                <a:alpha val="40000"/>
              </a:schemeClr>
            </a:glow>
          </a:effectLst>
        </p:spPr>
      </p:pic>
      <p:sp>
        <p:nvSpPr>
          <p:cNvPr id="9" name="TextBox 8">
            <a:extLst>
              <a:ext uri="{FF2B5EF4-FFF2-40B4-BE49-F238E27FC236}">
                <a16:creationId xmlns:a16="http://schemas.microsoft.com/office/drawing/2014/main" id="{FC1248AC-AE5A-2A9E-3009-3418EF469CCC}"/>
              </a:ext>
            </a:extLst>
          </p:cNvPr>
          <p:cNvSpPr txBox="1"/>
          <p:nvPr/>
        </p:nvSpPr>
        <p:spPr>
          <a:xfrm>
            <a:off x="4761570" y="1971122"/>
            <a:ext cx="6404517" cy="4320200"/>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US" dirty="0"/>
          </a:p>
        </p:txBody>
      </p:sp>
      <p:sp>
        <p:nvSpPr>
          <p:cNvPr id="12" name="Rectangle 11">
            <a:extLst>
              <a:ext uri="{FF2B5EF4-FFF2-40B4-BE49-F238E27FC236}">
                <a16:creationId xmlns:a16="http://schemas.microsoft.com/office/drawing/2014/main" id="{907FA5F0-1325-1044-0DE0-9565D277FBCB}"/>
              </a:ext>
            </a:extLst>
          </p:cNvPr>
          <p:cNvSpPr/>
          <p:nvPr/>
        </p:nvSpPr>
        <p:spPr>
          <a:xfrm>
            <a:off x="744427" y="2403088"/>
            <a:ext cx="3746091" cy="286232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fa-IR" sz="6000" b="1" dirty="0">
                <a:ln/>
                <a:solidFill>
                  <a:schemeClr val="accent4"/>
                </a:solidFill>
                <a:cs typeface="B Nazanin" panose="00000400000000000000" pitchFamily="2" charset="-78"/>
              </a:rPr>
              <a:t>برنامه ریزی نگهداری و تعمیرات</a:t>
            </a:r>
            <a:endParaRPr lang="en-US" sz="6000" b="1" cap="none" spc="0" dirty="0">
              <a:ln/>
              <a:solidFill>
                <a:schemeClr val="accent4"/>
              </a:solidFill>
              <a:effectLst/>
              <a:cs typeface="B Nazanin" panose="00000400000000000000" pitchFamily="2" charset="-78"/>
            </a:endParaRPr>
          </a:p>
        </p:txBody>
      </p:sp>
    </p:spTree>
    <p:extLst>
      <p:ext uri="{BB962C8B-B14F-4D97-AF65-F5344CB8AC3E}">
        <p14:creationId xmlns:p14="http://schemas.microsoft.com/office/powerpoint/2010/main" val="41879148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42978">
        <p159:morph option="byObject"/>
      </p:transition>
    </mc:Choice>
    <mc:Fallback>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C0DA783-41AB-4535-9DE7-DBACDC7719B7}"/>
              </a:ext>
            </a:extLst>
          </p:cNvPr>
          <p:cNvSpPr txBox="1">
            <a:spLocks/>
          </p:cNvSpPr>
          <p:nvPr/>
        </p:nvSpPr>
        <p:spPr>
          <a:xfrm>
            <a:off x="2786944" y="340242"/>
            <a:ext cx="6672240" cy="6692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dirty="0">
                <a:solidFill>
                  <a:schemeClr val="bg1"/>
                </a:solidFill>
                <a:latin typeface="IRANSans" panose="02040503050201020203" pitchFamily="18" charset="-78"/>
                <a:cs typeface="B Titr" panose="00000700000000000000" pitchFamily="2" charset="-78"/>
              </a:rPr>
              <a:t>نقش شاخص کلیدی در نت</a:t>
            </a:r>
            <a:endParaRPr lang="id-ID" sz="2400" dirty="0">
              <a:solidFill>
                <a:schemeClr val="bg1"/>
              </a:solidFill>
              <a:latin typeface="IRANSans" panose="02040503050201020203" pitchFamily="18" charset="-78"/>
              <a:cs typeface="B Titr" panose="00000700000000000000" pitchFamily="2" charset="-78"/>
            </a:endParaRPr>
          </a:p>
        </p:txBody>
      </p:sp>
      <p:sp>
        <p:nvSpPr>
          <p:cNvPr id="3" name="Rectangle 2">
            <a:extLst>
              <a:ext uri="{FF2B5EF4-FFF2-40B4-BE49-F238E27FC236}">
                <a16:creationId xmlns:a16="http://schemas.microsoft.com/office/drawing/2014/main" id="{29907472-7868-41D4-A410-E55C60105BBB}"/>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D5A6EDAF-4C4E-4733-A69D-4A51487644F0}"/>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latin typeface="IRANSans" panose="02040503050201020203" pitchFamily="18" charset="-78"/>
              <a:cs typeface="IRANSans" panose="02040503050201020203" pitchFamily="18" charset="-78"/>
            </a:endParaRPr>
          </a:p>
        </p:txBody>
      </p:sp>
      <p:sp>
        <p:nvSpPr>
          <p:cNvPr id="6" name="Footer Placeholder 3"/>
          <p:cNvSpPr txBox="1">
            <a:spLocks/>
          </p:cNvSpPr>
          <p:nvPr/>
        </p:nvSpPr>
        <p:spPr>
          <a:xfrm>
            <a:off x="4038600" y="6356350"/>
            <a:ext cx="4114800" cy="365125"/>
          </a:xfrm>
          <a:prstGeom prst="rect">
            <a:avLst/>
          </a:prstGeom>
        </p:spPr>
        <p:txBody>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sz="1400">
                <a:solidFill>
                  <a:schemeClr val="bg1"/>
                </a:solidFill>
                <a:cs typeface="B Nazanin" panose="00000400000000000000" pitchFamily="2" charset="-78"/>
              </a:rPr>
              <a:t>آکادمی شرکت مهندسی پردازش ساختارهای باز تهران </a:t>
            </a:r>
            <a:endParaRPr lang="en-US" sz="1400" dirty="0">
              <a:solidFill>
                <a:schemeClr val="bg1"/>
              </a:solidFill>
              <a:cs typeface="B Nazanin" panose="00000400000000000000" pitchFamily="2" charset="-78"/>
            </a:endParaRPr>
          </a:p>
        </p:txBody>
      </p:sp>
      <p:sp>
        <p:nvSpPr>
          <p:cNvPr id="7" name="Content Placeholder 2">
            <a:extLst>
              <a:ext uri="{FF2B5EF4-FFF2-40B4-BE49-F238E27FC236}">
                <a16:creationId xmlns:a16="http://schemas.microsoft.com/office/drawing/2014/main" id="{005668DF-C7D3-4A4C-BEEE-DA5727EEAA5D}"/>
              </a:ext>
            </a:extLst>
          </p:cNvPr>
          <p:cNvSpPr txBox="1">
            <a:spLocks/>
          </p:cNvSpPr>
          <p:nvPr/>
        </p:nvSpPr>
        <p:spPr>
          <a:xfrm>
            <a:off x="4036613" y="331848"/>
            <a:ext cx="3628619"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endParaRPr lang="fa-IR" sz="3200" dirty="0">
              <a:solidFill>
                <a:schemeClr val="bg1"/>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3200" dirty="0">
              <a:solidFill>
                <a:schemeClr val="bg1"/>
              </a:solidFill>
              <a:latin typeface="IRANSans" panose="02040503050201020203" pitchFamily="18" charset="-78"/>
              <a:ea typeface="Roboto" panose="02000000000000000000" pitchFamily="2" charset="0"/>
              <a:cs typeface="B Titr" panose="00000700000000000000" pitchFamily="2" charset="-78"/>
            </a:endParaRPr>
          </a:p>
        </p:txBody>
      </p:sp>
      <p:sp>
        <p:nvSpPr>
          <p:cNvPr id="8" name="TextBox 7">
            <a:extLst>
              <a:ext uri="{FF2B5EF4-FFF2-40B4-BE49-F238E27FC236}">
                <a16:creationId xmlns:a16="http://schemas.microsoft.com/office/drawing/2014/main" id="{B3394127-E452-C36B-12AF-677656443661}"/>
              </a:ext>
            </a:extLst>
          </p:cNvPr>
          <p:cNvSpPr txBox="1"/>
          <p:nvPr/>
        </p:nvSpPr>
        <p:spPr>
          <a:xfrm>
            <a:off x="2982350" y="1693564"/>
            <a:ext cx="8356209" cy="4524315"/>
          </a:xfrm>
          <a:prstGeom prst="rect">
            <a:avLst/>
          </a:prstGeom>
          <a:blipFill dpi="0" rotWithShape="1">
            <a:blip r:embed="rId5">
              <a:alphaModFix amt="24000"/>
            </a:blip>
            <a:srcRect/>
            <a:stretch>
              <a:fillRect/>
            </a:stretch>
          </a:blipFill>
        </p:spPr>
        <p:txBody>
          <a:bodyPr wrap="square" rtlCol="0">
            <a:spAutoFit/>
          </a:bodyPr>
          <a:lstStyle/>
          <a:p>
            <a:pPr algn="just" rtl="1"/>
            <a:r>
              <a:rPr lang="fa-IR" sz="2400" dirty="0">
                <a:cs typeface="B Nazanin" panose="00000400000000000000" pitchFamily="2" charset="-78"/>
              </a:rPr>
              <a:t>هدف اصلی شاخص کلیدی، اندازه گیری کمیتی و کیفیتی عملکرد نگهداری و تعمیرات در مقایسه با اهداف برنامه ریزی شده است.</a:t>
            </a:r>
          </a:p>
          <a:p>
            <a:pPr algn="just" rtl="1"/>
            <a:endParaRPr lang="fa-IR" sz="2400" dirty="0">
              <a:cs typeface="B Nazanin" panose="00000400000000000000" pitchFamily="2" charset="-78"/>
            </a:endParaRPr>
          </a:p>
          <a:p>
            <a:pPr algn="just" rtl="1"/>
            <a:r>
              <a:rPr lang="fa-IR" sz="2400" dirty="0">
                <a:cs typeface="B Nazanin" panose="00000400000000000000" pitchFamily="2" charset="-78"/>
              </a:rPr>
              <a:t>به طور مثال: یک شاخص کلیدی می تواند پردازش تعداد درخواست های مربوط به نگهداری و تعمیرات در طول یک ماه باشد. این شاخص کلیدی می تواند به مدیران نگهداری و تعمیرات کمک کند تا بفهمند که آیا عملکردشان در ردیابی و پردازش درخواست های مربوط به نگهداری و تعمیرات به نحو ایده آل انجام شده است یا خیر.</a:t>
            </a:r>
          </a:p>
          <a:p>
            <a:pPr algn="just" rtl="1"/>
            <a:endParaRPr lang="fa-IR" sz="2400" dirty="0">
              <a:cs typeface="B Nazanin" panose="00000400000000000000" pitchFamily="2" charset="-78"/>
            </a:endParaRPr>
          </a:p>
          <a:p>
            <a:pPr marL="342900" indent="-342900" algn="just" rtl="1">
              <a:buFont typeface="Wingdings" panose="05000000000000000000" pitchFamily="2" charset="2"/>
              <a:buChar char="q"/>
            </a:pPr>
            <a:r>
              <a:rPr lang="fa-IR" sz="2400" dirty="0">
                <a:cs typeface="B Nazanin" panose="00000400000000000000" pitchFamily="2" charset="-78"/>
              </a:rPr>
              <a:t>به طور کلی، استفاده از شاخص های کلیدی برای برنامه ریزی نگهداری و تعمیرات ارزشمند و مفید است و می تواند به بهبود عملکرد و صرفه جویی در هزینه ها کمک کند.</a:t>
            </a:r>
          </a:p>
          <a:p>
            <a:pPr algn="just" rtl="1"/>
            <a:endParaRPr lang="fa-IR" sz="2400" dirty="0">
              <a:cs typeface="B Nazanin" panose="00000400000000000000" pitchFamily="2" charset="-78"/>
            </a:endParaRPr>
          </a:p>
        </p:txBody>
      </p:sp>
      <p:pic>
        <p:nvPicPr>
          <p:cNvPr id="9" name="ص۲۰">
            <a:hlinkClick r:id="" action="ppaction://media"/>
            <a:extLst>
              <a:ext uri="{FF2B5EF4-FFF2-40B4-BE49-F238E27FC236}">
                <a16:creationId xmlns:a16="http://schemas.microsoft.com/office/drawing/2014/main" id="{A87A1F77-ADEC-0646-2524-4C008C676E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0394" y="90079"/>
            <a:ext cx="609600" cy="609600"/>
          </a:xfrm>
          <a:prstGeom prst="rect">
            <a:avLst/>
          </a:prstGeom>
        </p:spPr>
      </p:pic>
    </p:spTree>
    <p:extLst>
      <p:ext uri="{BB962C8B-B14F-4D97-AF65-F5344CB8AC3E}">
        <p14:creationId xmlns:p14="http://schemas.microsoft.com/office/powerpoint/2010/main" val="2147285146"/>
      </p:ext>
    </p:extLst>
  </p:cSld>
  <p:clrMapOvr>
    <a:masterClrMapping/>
  </p:clrMapOvr>
  <p:transition spd="slow" advTm="4297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6813-A436-478D-8F91-04807AE35107}"/>
              </a:ext>
            </a:extLst>
          </p:cNvPr>
          <p:cNvSpPr>
            <a:spLocks noGrp="1"/>
          </p:cNvSpPr>
          <p:nvPr>
            <p:ph type="title" idx="4294967295"/>
          </p:nvPr>
        </p:nvSpPr>
        <p:spPr>
          <a:xfrm>
            <a:off x="1579775" y="2041086"/>
            <a:ext cx="3093930" cy="2185474"/>
          </a:xfrm>
          <a:noFill/>
        </p:spPr>
        <p:txBody>
          <a:bodyPr>
            <a:normAutofit/>
          </a:bodyPr>
          <a:lstStyle/>
          <a:p>
            <a:pPr marL="0" marR="0" lvl="0" indent="0" algn="ctr" defTabSz="1218987" rtl="1" eaLnBrk="1" fontAlgn="auto" latinLnBrk="0" hangingPunct="1">
              <a:lnSpc>
                <a:spcPct val="100000"/>
              </a:lnSpc>
              <a:spcBef>
                <a:spcPts val="600"/>
              </a:spcBef>
              <a:spcAft>
                <a:spcPts val="600"/>
              </a:spcAft>
              <a:buClrTx/>
              <a:buSzTx/>
              <a:buFontTx/>
              <a:buNone/>
              <a:tabLst/>
              <a:defRPr/>
            </a:pPr>
            <a:r>
              <a:rPr lang="fa-IR" sz="3200" dirty="0">
                <a:latin typeface="IRANSans" panose="02040503050201020203" pitchFamily="18" charset="-78"/>
                <a:ea typeface="+mn-ea"/>
                <a:cs typeface="B Titr" panose="00000700000000000000" pitchFamily="2" charset="-78"/>
              </a:rPr>
              <a:t>منابع</a:t>
            </a:r>
            <a:br>
              <a:rPr lang="fa-IR" sz="3200" dirty="0">
                <a:latin typeface="IRANSans" panose="02040503050201020203" pitchFamily="18" charset="-78"/>
                <a:ea typeface="+mn-ea"/>
                <a:cs typeface="B Titr" panose="00000700000000000000" pitchFamily="2" charset="-78"/>
              </a:rPr>
            </a:br>
            <a:r>
              <a:rPr lang="fa-IR" sz="3200" dirty="0">
                <a:latin typeface="IRANSans" panose="02040503050201020203" pitchFamily="18" charset="-78"/>
                <a:ea typeface="+mn-ea"/>
                <a:cs typeface="B Titr" panose="00000700000000000000" pitchFamily="2" charset="-78"/>
              </a:rPr>
              <a:t>کلام پاياني</a:t>
            </a:r>
            <a:endParaRPr kumimoji="0" lang="fa-IR" sz="3200" b="0" i="0" u="none" strike="noStrike" kern="1200" cap="none" spc="0" normalizeH="0" baseline="0" noProof="0" dirty="0">
              <a:ln>
                <a:noFill/>
              </a:ln>
              <a:effectLst/>
              <a:uLnTx/>
              <a:uFillTx/>
              <a:latin typeface="IRANSans" panose="02040503050201020203" pitchFamily="18" charset="-78"/>
              <a:ea typeface="+mn-ea"/>
              <a:cs typeface="B Titr" panose="00000700000000000000" pitchFamily="2" charset="-78"/>
            </a:endParaRPr>
          </a:p>
        </p:txBody>
      </p:sp>
      <p:sp>
        <p:nvSpPr>
          <p:cNvPr id="3" name="Title 1">
            <a:extLst>
              <a:ext uri="{FF2B5EF4-FFF2-40B4-BE49-F238E27FC236}">
                <a16:creationId xmlns:a16="http://schemas.microsoft.com/office/drawing/2014/main" id="{B21983C3-BEBD-4BA5-8934-8BE2D0F3DF0E}"/>
              </a:ext>
            </a:extLst>
          </p:cNvPr>
          <p:cNvSpPr txBox="1">
            <a:spLocks/>
          </p:cNvSpPr>
          <p:nvPr/>
        </p:nvSpPr>
        <p:spPr>
          <a:xfrm>
            <a:off x="6317294" y="2041086"/>
            <a:ext cx="2730674" cy="2330498"/>
          </a:xfrm>
          <a:prstGeom prst="rect">
            <a:avLst/>
          </a:prstGeom>
          <a:solidFill>
            <a:schemeClr val="accent5">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987" rtl="1">
              <a:lnSpc>
                <a:spcPct val="100000"/>
              </a:lnSpc>
              <a:spcBef>
                <a:spcPts val="600"/>
              </a:spcBef>
              <a:spcAft>
                <a:spcPts val="600"/>
              </a:spcAft>
              <a:defRPr/>
            </a:pPr>
            <a:r>
              <a:rPr lang="fa-IR" sz="7400" kern="0" dirty="0">
                <a:latin typeface="Arial" pitchFamily="34" charset="0"/>
                <a:cs typeface="Arial" pitchFamily="34" charset="0"/>
              </a:rPr>
              <a:t>07</a:t>
            </a:r>
            <a:endParaRPr lang="id-ID" sz="3200" dirty="0">
              <a:ea typeface="Roboto" panose="02000000000000000000" pitchFamily="2" charset="0"/>
            </a:endParaRPr>
          </a:p>
        </p:txBody>
      </p:sp>
      <p:pic>
        <p:nvPicPr>
          <p:cNvPr id="4" name="ص۲۱">
            <a:hlinkClick r:id="" action="ppaction://media"/>
            <a:extLst>
              <a:ext uri="{FF2B5EF4-FFF2-40B4-BE49-F238E27FC236}">
                <a16:creationId xmlns:a16="http://schemas.microsoft.com/office/drawing/2014/main" id="{7CF41EFE-9268-3E3B-6E73-68985350ED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258" y="141849"/>
            <a:ext cx="609600" cy="609600"/>
          </a:xfrm>
          <a:prstGeom prst="rect">
            <a:avLst/>
          </a:prstGeom>
        </p:spPr>
      </p:pic>
    </p:spTree>
    <p:extLst>
      <p:ext uri="{BB962C8B-B14F-4D97-AF65-F5344CB8AC3E}">
        <p14:creationId xmlns:p14="http://schemas.microsoft.com/office/powerpoint/2010/main" val="1138109553"/>
      </p:ext>
    </p:extLst>
  </p:cSld>
  <p:clrMapOvr>
    <a:masterClrMapping/>
  </p:clrMapOvr>
  <mc:AlternateContent xmlns:mc="http://schemas.openxmlformats.org/markup-compatibility/2006" xmlns:p14="http://schemas.microsoft.com/office/powerpoint/2010/main">
    <mc:Choice Requires="p14">
      <p:transition spd="slow" p14:dur="2500" advTm="42978">
        <p:checker/>
      </p:transition>
    </mc:Choice>
    <mc:Fallback xmlns="">
      <p:transition spd="slow" advTm="429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8000" b="-108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C0DA783-41AB-4535-9DE7-DBACDC7719B7}"/>
              </a:ext>
            </a:extLst>
          </p:cNvPr>
          <p:cNvSpPr txBox="1">
            <a:spLocks/>
          </p:cNvSpPr>
          <p:nvPr/>
        </p:nvSpPr>
        <p:spPr>
          <a:xfrm>
            <a:off x="2786944" y="340242"/>
            <a:ext cx="6672240" cy="6692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dirty="0">
                <a:latin typeface="IRANSans" panose="02040503050201020203" pitchFamily="18" charset="-78"/>
                <a:cs typeface="B Titr" panose="00000700000000000000" pitchFamily="2" charset="-78"/>
              </a:rPr>
              <a:t>منابع</a:t>
            </a:r>
            <a:endParaRPr lang="id-ID" sz="2400" dirty="0">
              <a:latin typeface="IRANSans" panose="02040503050201020203" pitchFamily="18" charset="-78"/>
              <a:cs typeface="B Titr" panose="00000700000000000000" pitchFamily="2" charset="-78"/>
            </a:endParaRPr>
          </a:p>
        </p:txBody>
      </p:sp>
      <p:sp>
        <p:nvSpPr>
          <p:cNvPr id="3" name="Rectangle 2">
            <a:extLst>
              <a:ext uri="{FF2B5EF4-FFF2-40B4-BE49-F238E27FC236}">
                <a16:creationId xmlns:a16="http://schemas.microsoft.com/office/drawing/2014/main" id="{29907472-7868-41D4-A410-E55C60105BBB}"/>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D5A6EDAF-4C4E-4733-A69D-4A51487644F0}"/>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latin typeface="IRANSans" panose="02040503050201020203" pitchFamily="18" charset="-78"/>
              <a:cs typeface="IRANSans" panose="02040503050201020203" pitchFamily="18" charset="-78"/>
            </a:endParaRPr>
          </a:p>
        </p:txBody>
      </p:sp>
      <p:sp>
        <p:nvSpPr>
          <p:cNvPr id="6" name="Footer Placeholder 3"/>
          <p:cNvSpPr txBox="1">
            <a:spLocks/>
          </p:cNvSpPr>
          <p:nvPr/>
        </p:nvSpPr>
        <p:spPr>
          <a:xfrm>
            <a:off x="4038600" y="6356350"/>
            <a:ext cx="4114800" cy="365125"/>
          </a:xfrm>
          <a:prstGeom prst="rect">
            <a:avLst/>
          </a:prstGeom>
        </p:spPr>
        <p:txBody>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sz="1400">
                <a:solidFill>
                  <a:schemeClr val="bg1"/>
                </a:solidFill>
                <a:cs typeface="B Nazanin" panose="00000400000000000000" pitchFamily="2" charset="-78"/>
              </a:rPr>
              <a:t>آکادمی شرکت مهندسی پردازش ساختارهای باز تهران </a:t>
            </a:r>
            <a:endParaRPr lang="en-US" sz="1400" dirty="0">
              <a:solidFill>
                <a:schemeClr val="bg1"/>
              </a:solidFill>
              <a:cs typeface="B Nazanin" panose="00000400000000000000" pitchFamily="2" charset="-78"/>
            </a:endParaRPr>
          </a:p>
        </p:txBody>
      </p:sp>
      <p:sp>
        <p:nvSpPr>
          <p:cNvPr id="5" name="TextBox 4">
            <a:extLst>
              <a:ext uri="{FF2B5EF4-FFF2-40B4-BE49-F238E27FC236}">
                <a16:creationId xmlns:a16="http://schemas.microsoft.com/office/drawing/2014/main" id="{924D3B1F-4809-F6B3-DAAA-9C5446BCC3EC}"/>
              </a:ext>
            </a:extLst>
          </p:cNvPr>
          <p:cNvSpPr txBox="1"/>
          <p:nvPr/>
        </p:nvSpPr>
        <p:spPr>
          <a:xfrm>
            <a:off x="1620382" y="1544320"/>
            <a:ext cx="9169538" cy="3847207"/>
          </a:xfrm>
          <a:prstGeom prst="rect">
            <a:avLst/>
          </a:prstGeom>
          <a:blipFill dpi="0" rotWithShape="1">
            <a:blip r:embed="rId4">
              <a:alphaModFix amt="0"/>
            </a:blip>
            <a:srcRect/>
            <a:stretch>
              <a:fillRect/>
            </a:stretch>
          </a:blipFill>
        </p:spPr>
        <p:txBody>
          <a:bodyPr wrap="square" rtlCol="0">
            <a:spAutoFit/>
          </a:bodyPr>
          <a:lstStyle/>
          <a:p>
            <a:pPr marL="457200" indent="-457200" algn="r" rtl="1">
              <a:buFont typeface="Arial" panose="020B0604020202020204" pitchFamily="34" charset="0"/>
              <a:buChar char="•"/>
            </a:pPr>
            <a:r>
              <a:rPr lang="fa-IR" sz="3200" dirty="0">
                <a:cs typeface="B Nazanin" panose="00000400000000000000" pitchFamily="2" charset="-78"/>
              </a:rPr>
              <a:t>برنامه ریزی نگهداری و تعمیرات، علی حاج شیر محمدی</a:t>
            </a:r>
          </a:p>
          <a:p>
            <a:pPr marL="457200" indent="-457200" algn="r" rtl="1">
              <a:buFont typeface="Arial" panose="020B0604020202020204" pitchFamily="34" charset="0"/>
              <a:buChar char="•"/>
            </a:pPr>
            <a:r>
              <a:rPr lang="fa-IR" sz="3200" dirty="0">
                <a:cs typeface="B Nazanin" panose="00000400000000000000" pitchFamily="2" charset="-78"/>
              </a:rPr>
              <a:t>مهندسی نگهداری و تعمیرات، نظامالدین فقیه، انتشارات نوید شیراز.</a:t>
            </a:r>
          </a:p>
          <a:p>
            <a:pPr marL="457200" indent="-457200" algn="r" rtl="1">
              <a:buFont typeface="Arial" panose="020B0604020202020204" pitchFamily="34" charset="0"/>
              <a:buChar char="•"/>
            </a:pPr>
            <a:r>
              <a:rPr lang="fa-IR" sz="3200" dirty="0">
                <a:cs typeface="B Nazanin" panose="00000400000000000000" pitchFamily="2" charset="-78"/>
              </a:rPr>
              <a:t>اصول نگهداری و تعمیرات (نت)، ترجمه حسین قلیزاده، نشر طراح.</a:t>
            </a:r>
          </a:p>
          <a:p>
            <a:pPr marL="457200" indent="-457200" algn="r" rtl="1">
              <a:buFont typeface="Arial" panose="020B0604020202020204" pitchFamily="34" charset="0"/>
              <a:buChar char="•"/>
            </a:pPr>
            <a:r>
              <a:rPr lang="fa-IR" sz="3200" dirty="0">
                <a:cs typeface="B Nazanin" panose="00000400000000000000" pitchFamily="2" charset="-78"/>
              </a:rPr>
              <a:t>نگهداری و تعمیرات (نت)، بهره ور فراگیر(</a:t>
            </a:r>
            <a:r>
              <a:rPr lang="en-US" sz="2800" dirty="0">
                <a:cs typeface="B Nazanin" panose="00000400000000000000" pitchFamily="2" charset="-78"/>
              </a:rPr>
              <a:t>TPM</a:t>
            </a:r>
            <a:r>
              <a:rPr lang="fa-IR" sz="3200" dirty="0">
                <a:cs typeface="B Nazanin" panose="00000400000000000000" pitchFamily="2" charset="-78"/>
              </a:rPr>
              <a:t>)، ترجمه علی حاج شبرمحمدی. سازمان مدیریت صنعتی</a:t>
            </a:r>
          </a:p>
          <a:p>
            <a:pPr marL="457200" indent="-457200">
              <a:buFont typeface="Arial" panose="020B0604020202020204" pitchFamily="34" charset="0"/>
              <a:buChar char="•"/>
            </a:pPr>
            <a:r>
              <a:rPr lang="en-US" sz="2800" dirty="0">
                <a:cs typeface="B Nazanin" panose="00000400000000000000" pitchFamily="2" charset="-78"/>
              </a:rPr>
              <a:t>Planning and Control of Maintenance Systems:</a:t>
            </a:r>
          </a:p>
          <a:p>
            <a:r>
              <a:rPr lang="en-US" sz="2800" dirty="0">
                <a:cs typeface="B Nazanin" panose="00000400000000000000" pitchFamily="2" charset="-78"/>
              </a:rPr>
              <a:t>Modeling and Analysis, </a:t>
            </a:r>
            <a:r>
              <a:rPr lang="en-US" sz="2800" dirty="0" err="1">
                <a:cs typeface="B Nazanin" panose="00000400000000000000" pitchFamily="2" charset="-78"/>
              </a:rPr>
              <a:t>Duffaa</a:t>
            </a:r>
            <a:r>
              <a:rPr lang="en-US" sz="2800" dirty="0">
                <a:cs typeface="B Nazanin" panose="00000400000000000000" pitchFamily="2" charset="-78"/>
              </a:rPr>
              <a:t>, </a:t>
            </a:r>
            <a:r>
              <a:rPr lang="en-US" sz="2800" dirty="0" err="1">
                <a:cs typeface="B Nazanin" panose="00000400000000000000" pitchFamily="2" charset="-78"/>
              </a:rPr>
              <a:t>Salih</a:t>
            </a:r>
            <a:r>
              <a:rPr lang="en-US" sz="2800" dirty="0">
                <a:cs typeface="B Nazanin" panose="00000400000000000000" pitchFamily="2" charset="-78"/>
              </a:rPr>
              <a:t> O.; </a:t>
            </a:r>
            <a:r>
              <a:rPr lang="en-US" sz="2800" dirty="0" err="1">
                <a:cs typeface="B Nazanin" panose="00000400000000000000" pitchFamily="2" charset="-78"/>
              </a:rPr>
              <a:t>Raouf</a:t>
            </a:r>
            <a:r>
              <a:rPr lang="en-US" sz="2800" dirty="0">
                <a:cs typeface="B Nazanin" panose="00000400000000000000" pitchFamily="2" charset="-78"/>
              </a:rPr>
              <a:t>,</a:t>
            </a:r>
          </a:p>
          <a:p>
            <a:r>
              <a:rPr lang="en-US" sz="2800" dirty="0">
                <a:cs typeface="B Nazanin" panose="00000400000000000000" pitchFamily="2" charset="-78"/>
              </a:rPr>
              <a:t>A.; Campbell, John D., John Wiley &amp; Sons, Inc.</a:t>
            </a:r>
          </a:p>
        </p:txBody>
      </p:sp>
    </p:spTree>
    <p:extLst>
      <p:ext uri="{BB962C8B-B14F-4D97-AF65-F5344CB8AC3E}">
        <p14:creationId xmlns:p14="http://schemas.microsoft.com/office/powerpoint/2010/main" val="2986068456"/>
      </p:ext>
    </p:extLst>
  </p:cSld>
  <p:clrMapOvr>
    <a:overrideClrMapping bg1="lt1" tx1="dk1" bg2="lt2" tx2="dk2" accent1="accent1" accent2="accent2" accent3="accent3" accent4="accent4" accent5="accent5" accent6="accent6" hlink="hlink" folHlink="folHlink"/>
  </p:clrMapOvr>
  <p:transition spd="slow" advTm="42978">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CC1397-8D72-6860-440C-C4187FD82EA9}"/>
              </a:ext>
            </a:extLst>
          </p:cNvPr>
          <p:cNvSpPr>
            <a:spLocks noGrp="1"/>
          </p:cNvSpPr>
          <p:nvPr>
            <p:ph type="ftr" sz="quarter" idx="11"/>
          </p:nvPr>
        </p:nvSpPr>
        <p:spPr/>
        <p:txBody>
          <a:bodyPr/>
          <a:lstStyle/>
          <a:p>
            <a:r>
              <a:rPr lang="fa-IR"/>
              <a:t>آکادمی شرکت مهندسی پردازش ساختارهای باز تهران </a:t>
            </a:r>
            <a:endParaRPr lang="en-US"/>
          </a:p>
        </p:txBody>
      </p:sp>
      <p:pic>
        <p:nvPicPr>
          <p:cNvPr id="4" name="Picture 3">
            <a:extLst>
              <a:ext uri="{FF2B5EF4-FFF2-40B4-BE49-F238E27FC236}">
                <a16:creationId xmlns:a16="http://schemas.microsoft.com/office/drawing/2014/main" id="{06F2806D-B4C9-16E3-75A1-7A8CC8C87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4">
            <a:extLst>
              <a:ext uri="{FF2B5EF4-FFF2-40B4-BE49-F238E27FC236}">
                <a16:creationId xmlns:a16="http://schemas.microsoft.com/office/drawing/2014/main" id="{B8C28FA2-AA5A-B8ED-5BF5-5DAECB2E167F}"/>
              </a:ext>
            </a:extLst>
          </p:cNvPr>
          <p:cNvSpPr/>
          <p:nvPr/>
        </p:nvSpPr>
        <p:spPr>
          <a:xfrm>
            <a:off x="1051558" y="3615035"/>
            <a:ext cx="10088882" cy="2923877"/>
          </a:xfrm>
          <a:prstGeom prst="rect">
            <a:avLst/>
          </a:prstGeom>
          <a:solidFill>
            <a:srgbClr val="002060"/>
          </a:solidFill>
          <a:ln>
            <a:solidFill>
              <a:schemeClr val="bg1"/>
            </a:solidFill>
          </a:ln>
        </p:spPr>
        <p:txBody>
          <a:bodyPr wrap="square" lIns="91440" tIns="45720" rIns="91440" bIns="45720">
            <a:spAutoFit/>
          </a:bodyPr>
          <a:lstStyle/>
          <a:p>
            <a:pPr algn="ctr"/>
            <a:r>
              <a:rPr lang="fa-IR" sz="3600" dirty="0">
                <a:ln w="0"/>
                <a:solidFill>
                  <a:schemeClr val="bg2"/>
                </a:solidFill>
                <a:effectLst>
                  <a:outerShdw blurRad="38100" dist="25400" dir="5400000" algn="ctr" rotWithShape="0">
                    <a:srgbClr val="6E747A">
                      <a:alpha val="43000"/>
                    </a:srgbClr>
                  </a:outerShdw>
                </a:effectLst>
                <a:cs typeface="B Nazanin" panose="00000400000000000000" pitchFamily="2" charset="-78"/>
              </a:rPr>
              <a:t>در راستاي همايت از صنايع و توليدات داخلي و به جاي پرداختن به مقوله اساسي کيفيت، اگر بخواهيم صرفا به تصويب مقررات سفت و سخت و بستن تعرفه هاي  سنگين گمرکي بسنده کنيم، نتيجه اي نخواهد يافت</a:t>
            </a:r>
          </a:p>
          <a:p>
            <a:pPr algn="ctr"/>
            <a:r>
              <a:rPr lang="fa-IR" sz="4000" dirty="0">
                <a:ln w="0"/>
                <a:solidFill>
                  <a:srgbClr val="FF0000"/>
                </a:solidFill>
                <a:effectLst>
                  <a:outerShdw blurRad="38100" dist="25400" dir="5400000" algn="ctr" rotWithShape="0">
                    <a:srgbClr val="6E747A">
                      <a:alpha val="43000"/>
                    </a:srgbClr>
                  </a:outerShdw>
                </a:effectLst>
                <a:cs typeface="B Nazanin" panose="00000400000000000000" pitchFamily="2" charset="-78"/>
              </a:rPr>
              <a:t> مگر ترويج بي لياقتي</a:t>
            </a:r>
            <a:endParaRPr lang="en-US" sz="4000" dirty="0">
              <a:ln w="0"/>
              <a:solidFill>
                <a:srgbClr val="FF0000"/>
              </a:solidFill>
              <a:effectLst>
                <a:outerShdw blurRad="38100" dist="25400" dir="5400000" algn="ctr" rotWithShape="0">
                  <a:srgbClr val="6E747A">
                    <a:alpha val="43000"/>
                  </a:srgbClr>
                </a:outerShdw>
              </a:effectLst>
              <a:cs typeface="B Nazanin" panose="00000400000000000000" pitchFamily="2" charset="-78"/>
            </a:endParaRPr>
          </a:p>
        </p:txBody>
      </p:sp>
      <p:sp>
        <p:nvSpPr>
          <p:cNvPr id="6" name="TextBox 5">
            <a:extLst>
              <a:ext uri="{FF2B5EF4-FFF2-40B4-BE49-F238E27FC236}">
                <a16:creationId xmlns:a16="http://schemas.microsoft.com/office/drawing/2014/main" id="{9BC20687-6281-60F2-AE83-F0545D077D6C}"/>
              </a:ext>
            </a:extLst>
          </p:cNvPr>
          <p:cNvSpPr txBox="1"/>
          <p:nvPr/>
        </p:nvSpPr>
        <p:spPr>
          <a:xfrm>
            <a:off x="1051558" y="1398281"/>
            <a:ext cx="10088882" cy="584775"/>
          </a:xfrm>
          <a:prstGeom prst="rect">
            <a:avLst/>
          </a:prstGeom>
          <a:noFill/>
        </p:spPr>
        <p:txBody>
          <a:bodyPr wrap="square" rtlCol="0">
            <a:spAutoFit/>
          </a:bodyPr>
          <a:lstStyle/>
          <a:p>
            <a:pPr algn="r" rtl="1"/>
            <a:r>
              <a:rPr lang="fa-IR" sz="3200" b="1" dirty="0">
                <a:ln w="0"/>
                <a:solidFill>
                  <a:schemeClr val="bg1"/>
                </a:solidFill>
                <a:effectLst>
                  <a:outerShdw blurRad="38100" dist="19050" dir="2700000" algn="tl" rotWithShape="0">
                    <a:schemeClr val="dk1">
                      <a:alpha val="40000"/>
                    </a:schemeClr>
                  </a:outerShdw>
                </a:effectLst>
                <a:cs typeface="B Nazanin" panose="00000400000000000000" pitchFamily="2" charset="-78"/>
              </a:rPr>
              <a:t>آقای دکتر دمینگ در یکی از سخرانی هایشان در ایالت متحده می گوید:</a:t>
            </a:r>
            <a:endParaRPr lang="en-US" sz="3200" b="1" dirty="0">
              <a:ln w="0"/>
              <a:solidFill>
                <a:schemeClr val="bg1"/>
              </a:solidFill>
              <a:effectLst>
                <a:outerShdw blurRad="38100" dist="19050" dir="2700000" algn="tl" rotWithShape="0">
                  <a:schemeClr val="dk1">
                    <a:alpha val="40000"/>
                  </a:schemeClr>
                </a:outerShdw>
              </a:effectLst>
              <a:cs typeface="B Nazanin" panose="00000400000000000000" pitchFamily="2" charset="-78"/>
            </a:endParaRPr>
          </a:p>
        </p:txBody>
      </p:sp>
      <p:pic>
        <p:nvPicPr>
          <p:cNvPr id="7" name="ص۲۳">
            <a:hlinkClick r:id="" action="ppaction://media"/>
            <a:extLst>
              <a:ext uri="{FF2B5EF4-FFF2-40B4-BE49-F238E27FC236}">
                <a16:creationId xmlns:a16="http://schemas.microsoft.com/office/drawing/2014/main" id="{130BD232-70C5-96E7-14B8-FB3753EA7B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0394" y="99646"/>
            <a:ext cx="609600" cy="609600"/>
          </a:xfrm>
          <a:prstGeom prst="rect">
            <a:avLst/>
          </a:prstGeom>
        </p:spPr>
      </p:pic>
    </p:spTree>
    <p:extLst>
      <p:ext uri="{BB962C8B-B14F-4D97-AF65-F5344CB8AC3E}">
        <p14:creationId xmlns:p14="http://schemas.microsoft.com/office/powerpoint/2010/main" val="3297847869"/>
      </p:ext>
    </p:extLst>
  </p:cSld>
  <p:clrMapOvr>
    <a:masterClrMapping/>
  </p:clrMapOvr>
  <mc:AlternateContent xmlns:mc="http://schemas.openxmlformats.org/markup-compatibility/2006" xmlns:p14="http://schemas.microsoft.com/office/powerpoint/2010/main">
    <mc:Choice Requires="p14">
      <p:transition spd="slow" p14:dur="1400" advTm="42978">
        <p14:ripple/>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25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0" y="0"/>
            <a:ext cx="12192000" cy="6858000"/>
          </a:xfrm>
          <a:prstGeom prst="roundRect">
            <a:avLst>
              <a:gd name="adj" fmla="val 0"/>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3" name="TextBox 12"/>
          <p:cNvSpPr txBox="1"/>
          <p:nvPr/>
        </p:nvSpPr>
        <p:spPr>
          <a:xfrm>
            <a:off x="2263335" y="119186"/>
            <a:ext cx="7051040" cy="646331"/>
          </a:xfrm>
          <a:prstGeom prst="rect">
            <a:avLst/>
          </a:prstGeom>
          <a:solidFill>
            <a:schemeClr val="bg1"/>
          </a:solidFill>
        </p:spPr>
        <p:txBody>
          <a:bodyPr wrap="square" rtlCol="0">
            <a:spAutoFit/>
          </a:bodyPr>
          <a:lstStyle/>
          <a:p>
            <a:pPr algn="just" rtl="1"/>
            <a:r>
              <a:rPr lang="fa-IR" sz="3600" i="1" dirty="0">
                <a:solidFill>
                  <a:schemeClr val="accent1">
                    <a:lumMod val="75000"/>
                  </a:schemeClr>
                </a:solidFill>
                <a:latin typeface="IRANSans" panose="02040503050201020203" pitchFamily="18" charset="-78"/>
                <a:cs typeface="IRANSans" panose="02040503050201020203" pitchFamily="18" charset="-78"/>
              </a:rPr>
              <a:t>سپـــــاس از توجـــــه شـــــما عزیـــــــزان</a:t>
            </a:r>
            <a:endParaRPr lang="en-US" sz="3600" i="1" dirty="0">
              <a:solidFill>
                <a:schemeClr val="accent1">
                  <a:lumMod val="75000"/>
                </a:schemeClr>
              </a:solidFill>
              <a:latin typeface="IRANSans" panose="02040503050201020203" pitchFamily="18" charset="-78"/>
              <a:cs typeface="IRANSans" panose="02040503050201020203" pitchFamily="18" charset="-78"/>
            </a:endParaRPr>
          </a:p>
        </p:txBody>
      </p:sp>
      <p:sp>
        <p:nvSpPr>
          <p:cNvPr id="4" name="Footer Placeholder 3"/>
          <p:cNvSpPr>
            <a:spLocks noGrp="1"/>
          </p:cNvSpPr>
          <p:nvPr>
            <p:ph type="ftr" sz="quarter" idx="11"/>
          </p:nvPr>
        </p:nvSpPr>
        <p:spPr>
          <a:xfrm>
            <a:off x="3546621" y="6233086"/>
            <a:ext cx="5458265" cy="365125"/>
          </a:xfrm>
        </p:spPr>
        <p:txBody>
          <a:bodyPr/>
          <a:lstStyle/>
          <a:p>
            <a:r>
              <a:rPr lang="fa-IR" sz="2400" dirty="0">
                <a:solidFill>
                  <a:srgbClr val="FFC000"/>
                </a:solidFill>
                <a:cs typeface="B Nazanin" panose="00000400000000000000" pitchFamily="2" charset="-78"/>
              </a:rPr>
              <a:t>آکادمی شرکت مهندسی پردازش ساختارهای باز تهران </a:t>
            </a:r>
            <a:endParaRPr lang="en-US" sz="2400" dirty="0">
              <a:solidFill>
                <a:srgbClr val="FFC000"/>
              </a:solidFill>
              <a:cs typeface="B Nazanin" panose="00000400000000000000" pitchFamily="2" charset="-78"/>
            </a:endParaRPr>
          </a:p>
        </p:txBody>
      </p:sp>
      <p:pic>
        <p:nvPicPr>
          <p:cNvPr id="5" name="ص۲۴">
            <a:hlinkClick r:id="" action="ppaction://media"/>
            <a:extLst>
              <a:ext uri="{FF2B5EF4-FFF2-40B4-BE49-F238E27FC236}">
                <a16:creationId xmlns:a16="http://schemas.microsoft.com/office/drawing/2014/main" id="{1DFB52ED-D5C7-F0C5-F99D-524104FA2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6665" y="155917"/>
            <a:ext cx="609600" cy="609600"/>
          </a:xfrm>
          <a:prstGeom prst="rect">
            <a:avLst/>
          </a:prstGeom>
        </p:spPr>
      </p:pic>
    </p:spTree>
    <p:extLst>
      <p:ext uri="{BB962C8B-B14F-4D97-AF65-F5344CB8AC3E}">
        <p14:creationId xmlns:p14="http://schemas.microsoft.com/office/powerpoint/2010/main" val="1865440702"/>
      </p:ext>
    </p:extLst>
  </p:cSld>
  <p:clrMapOvr>
    <a:masterClrMapping/>
  </p:clrMapOvr>
  <mc:AlternateContent xmlns:mc="http://schemas.openxmlformats.org/markup-compatibility/2006" xmlns:p14="http://schemas.microsoft.com/office/powerpoint/2010/main">
    <mc:Choice Requires="p14">
      <p:transition spd="slow" p14:dur="900" advTm="42978">
        <p14:warp dir="in"/>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14853-F3B4-9F8A-FBC1-216C6FF5FEC0}"/>
              </a:ext>
            </a:extLst>
          </p:cNvPr>
          <p:cNvPicPr>
            <a:picLocks noChangeAspect="1"/>
          </p:cNvPicPr>
          <p:nvPr/>
        </p:nvPicPr>
        <p:blipFill rotWithShape="1">
          <a:blip r:embed="rId4">
            <a:extLst>
              <a:ext uri="{28A0092B-C50C-407E-A947-70E740481C1C}">
                <a14:useLocalDpi xmlns:a14="http://schemas.microsoft.com/office/drawing/2010/main" val="0"/>
              </a:ext>
            </a:extLst>
          </a:blip>
          <a:srcRect b="8618"/>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BCDD837-211F-5058-B27B-4F6C62E18A81}"/>
              </a:ext>
            </a:extLst>
          </p:cNvPr>
          <p:cNvSpPr/>
          <p:nvPr/>
        </p:nvSpPr>
        <p:spPr>
          <a:xfrm>
            <a:off x="7047913" y="531055"/>
            <a:ext cx="4979964" cy="3170099"/>
          </a:xfrm>
          <a:prstGeom prst="rect">
            <a:avLst/>
          </a:prstGeom>
          <a:noFill/>
        </p:spPr>
        <p:txBody>
          <a:bodyPr wrap="square" lIns="91440" tIns="45720" rIns="91440" bIns="45720">
            <a:spAutoFit/>
          </a:bodyPr>
          <a:lstStyle/>
          <a:p>
            <a:pPr algn="ctr"/>
            <a:r>
              <a:rPr lang="fa-IR" sz="4000" dirty="0">
                <a:cs typeface="B Nazanin" panose="00000400000000000000" pitchFamily="2" charset="-78"/>
              </a:rPr>
              <a:t>همانا خداوند دوست دارد </a:t>
            </a:r>
          </a:p>
          <a:p>
            <a:pPr algn="ctr"/>
            <a:r>
              <a:rPr lang="fa-IR" sz="4000" dirty="0">
                <a:cs typeface="B Nazanin" panose="00000400000000000000" pitchFamily="2" charset="-78"/>
              </a:rPr>
              <a:t>که وقتي بنده اي کاري را انجام ميدهد، به صورت اساسي و دقيق آن را انجام دهد.</a:t>
            </a:r>
          </a:p>
          <a:p>
            <a:r>
              <a:rPr lang="fa-IR" sz="3600" dirty="0">
                <a:cs typeface="B Nazanin" panose="00000400000000000000" pitchFamily="2" charset="-78"/>
              </a:rPr>
              <a:t>پيامبر ص</a:t>
            </a:r>
            <a:endParaRPr lang="en-US" sz="3600" dirty="0">
              <a:cs typeface="B Nazanin" panose="00000400000000000000" pitchFamily="2" charset="-78"/>
            </a:endParaRPr>
          </a:p>
        </p:txBody>
      </p:sp>
      <p:pic>
        <p:nvPicPr>
          <p:cNvPr id="8" name="ص۳۳">
            <a:hlinkClick r:id="" action="ppaction://media"/>
            <a:extLst>
              <a:ext uri="{FF2B5EF4-FFF2-40B4-BE49-F238E27FC236}">
                <a16:creationId xmlns:a16="http://schemas.microsoft.com/office/drawing/2014/main" id="{7B74D6CF-00C0-557E-48FF-FED136569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2936" y="226255"/>
            <a:ext cx="609600" cy="609600"/>
          </a:xfrm>
          <a:prstGeom prst="rect">
            <a:avLst/>
          </a:prstGeom>
        </p:spPr>
      </p:pic>
    </p:spTree>
    <p:extLst>
      <p:ext uri="{BB962C8B-B14F-4D97-AF65-F5344CB8AC3E}">
        <p14:creationId xmlns:p14="http://schemas.microsoft.com/office/powerpoint/2010/main" val="3945087310"/>
      </p:ext>
    </p:extLst>
  </p:cSld>
  <p:clrMapOvr>
    <a:masterClrMapping/>
  </p:clrMapOvr>
  <mc:AlternateContent xmlns:mc="http://schemas.openxmlformats.org/markup-compatibility/2006" xmlns:p14="http://schemas.microsoft.com/office/powerpoint/2010/main">
    <mc:Choice Requires="p14">
      <p:transition spd="slow" p14:dur="800" advTm="42978">
        <p:circle/>
      </p:transition>
    </mc:Choice>
    <mc:Fallback xmlns="">
      <p:transition spd="slow" advTm="4297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6813-A436-478D-8F91-04807AE35107}"/>
              </a:ext>
            </a:extLst>
          </p:cNvPr>
          <p:cNvSpPr>
            <a:spLocks noGrp="1"/>
          </p:cNvSpPr>
          <p:nvPr>
            <p:ph type="title" idx="4294967295"/>
          </p:nvPr>
        </p:nvSpPr>
        <p:spPr>
          <a:xfrm>
            <a:off x="589280" y="2041086"/>
            <a:ext cx="5059680" cy="2330498"/>
          </a:xfrm>
          <a:noFill/>
        </p:spPr>
        <p:txBody>
          <a:bodyPr>
            <a:normAutofit/>
          </a:bodyPr>
          <a:lstStyle/>
          <a:p>
            <a:pPr marL="0" marR="0" lvl="0" indent="0" algn="ctr" defTabSz="1218987" rtl="1" eaLnBrk="1" fontAlgn="auto" latinLnBrk="0" hangingPunct="1">
              <a:lnSpc>
                <a:spcPct val="100000"/>
              </a:lnSpc>
              <a:spcBef>
                <a:spcPts val="600"/>
              </a:spcBef>
              <a:spcAft>
                <a:spcPts val="600"/>
              </a:spcAft>
              <a:buClrTx/>
              <a:buSzTx/>
              <a:buFontTx/>
              <a:buNone/>
              <a:tabLst/>
              <a:defRPr/>
            </a:pPr>
            <a:r>
              <a:rPr lang="fa-IR" sz="3200" dirty="0">
                <a:latin typeface="IRANSans" panose="02040503050201020203" pitchFamily="18" charset="-78"/>
                <a:ea typeface="+mn-ea"/>
                <a:cs typeface="B Titr" panose="00000700000000000000" pitchFamily="2" charset="-78"/>
              </a:rPr>
              <a:t>مقدمه</a:t>
            </a:r>
            <a:br>
              <a:rPr lang="fa-IR" sz="3200" dirty="0">
                <a:latin typeface="IRANSans" panose="02040503050201020203" pitchFamily="18" charset="-78"/>
                <a:ea typeface="+mn-ea"/>
                <a:cs typeface="B Titr" panose="00000700000000000000" pitchFamily="2" charset="-78"/>
              </a:rPr>
            </a:br>
            <a:r>
              <a:rPr lang="fa-IR" sz="3200" dirty="0">
                <a:latin typeface="IRANSans" panose="02040503050201020203" pitchFamily="18" charset="-78"/>
                <a:ea typeface="+mn-ea"/>
                <a:cs typeface="B Titr" panose="00000700000000000000" pitchFamily="2" charset="-78"/>
              </a:rPr>
              <a:t>نگهداری و تعمیرات به زبان ساده</a:t>
            </a:r>
            <a:endParaRPr lang="id-ID" sz="3200" dirty="0">
              <a:latin typeface="IRANSans" panose="02040503050201020203" pitchFamily="18" charset="-78"/>
              <a:ea typeface="+mn-ea"/>
              <a:cs typeface="B Titr" panose="00000700000000000000" pitchFamily="2" charset="-78"/>
            </a:endParaRPr>
          </a:p>
        </p:txBody>
      </p:sp>
      <p:sp>
        <p:nvSpPr>
          <p:cNvPr id="3" name="Title 1">
            <a:extLst>
              <a:ext uri="{FF2B5EF4-FFF2-40B4-BE49-F238E27FC236}">
                <a16:creationId xmlns:a16="http://schemas.microsoft.com/office/drawing/2014/main" id="{B21983C3-BEBD-4BA5-8934-8BE2D0F3DF0E}"/>
              </a:ext>
            </a:extLst>
          </p:cNvPr>
          <p:cNvSpPr txBox="1">
            <a:spLocks/>
          </p:cNvSpPr>
          <p:nvPr/>
        </p:nvSpPr>
        <p:spPr>
          <a:xfrm>
            <a:off x="6317294" y="2041086"/>
            <a:ext cx="2730674" cy="2330498"/>
          </a:xfrm>
          <a:prstGeom prst="rect">
            <a:avLst/>
          </a:prstGeom>
          <a:solidFill>
            <a:schemeClr val="accent5">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987" rtl="1">
              <a:lnSpc>
                <a:spcPct val="100000"/>
              </a:lnSpc>
              <a:spcBef>
                <a:spcPts val="600"/>
              </a:spcBef>
              <a:spcAft>
                <a:spcPts val="600"/>
              </a:spcAft>
              <a:defRPr/>
            </a:pPr>
            <a:r>
              <a:rPr lang="fa-IR" sz="7200" kern="0" dirty="0">
                <a:latin typeface="Arial" pitchFamily="34" charset="0"/>
                <a:cs typeface="Arial" pitchFamily="34" charset="0"/>
              </a:rPr>
              <a:t>01</a:t>
            </a:r>
            <a:endParaRPr lang="id-ID" sz="7200" dirty="0">
              <a:ea typeface="Roboto" panose="02000000000000000000" pitchFamily="2" charset="0"/>
            </a:endParaRPr>
          </a:p>
        </p:txBody>
      </p:sp>
      <p:pic>
        <p:nvPicPr>
          <p:cNvPr id="4" name="ص۴">
            <a:hlinkClick r:id="" action="ppaction://media"/>
            <a:extLst>
              <a:ext uri="{FF2B5EF4-FFF2-40B4-BE49-F238E27FC236}">
                <a16:creationId xmlns:a16="http://schemas.microsoft.com/office/drawing/2014/main" id="{A8BAA647-7161-BF1E-518A-9E2DD693C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4480" y="169984"/>
            <a:ext cx="609600" cy="609600"/>
          </a:xfrm>
          <a:prstGeom prst="rect">
            <a:avLst/>
          </a:prstGeom>
        </p:spPr>
      </p:pic>
    </p:spTree>
    <p:extLst>
      <p:ext uri="{BB962C8B-B14F-4D97-AF65-F5344CB8AC3E}">
        <p14:creationId xmlns:p14="http://schemas.microsoft.com/office/powerpoint/2010/main" val="712148944"/>
      </p:ext>
    </p:extLst>
  </p:cSld>
  <p:clrMapOvr>
    <a:masterClrMapping/>
  </p:clrMapOvr>
  <mc:AlternateContent xmlns:mc="http://schemas.openxmlformats.org/markup-compatibility/2006" xmlns:p14="http://schemas.microsoft.com/office/powerpoint/2010/main">
    <mc:Choice Requires="p14">
      <p:transition spd="slow" p14:dur="2500" advTm="42978">
        <p:checker/>
      </p:transition>
    </mc:Choice>
    <mc:Fallback xmlns="">
      <p:transition spd="slow" advTm="429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5668DF-C7D3-4A4C-BEEE-DA5727EEAA5D}"/>
              </a:ext>
            </a:extLst>
          </p:cNvPr>
          <p:cNvSpPr txBox="1">
            <a:spLocks/>
          </p:cNvSpPr>
          <p:nvPr/>
        </p:nvSpPr>
        <p:spPr>
          <a:xfrm>
            <a:off x="4472644" y="273791"/>
            <a:ext cx="3192587"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dirty="0">
                <a:cs typeface="B Titr" panose="00000700000000000000" pitchFamily="2" charset="-78"/>
              </a:rPr>
              <a:t>مقــــدمـــه</a:t>
            </a:r>
            <a:endParaRPr lang="en-US" sz="2400" dirty="0">
              <a:cs typeface="B Titr" panose="00000700000000000000" pitchFamily="2" charset="-78"/>
            </a:endParaRPr>
          </a:p>
          <a:p>
            <a:pPr algn="ctr" rtl="1">
              <a:lnSpc>
                <a:spcPct val="150000"/>
              </a:lnSpc>
            </a:pPr>
            <a:endParaRPr lang="fa-IR" sz="2400" dirty="0">
              <a:solidFill>
                <a:srgbClr val="000000"/>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2400" dirty="0">
              <a:solidFill>
                <a:schemeClr val="bg2">
                  <a:lumMod val="50000"/>
                </a:schemeClr>
              </a:solidFill>
              <a:latin typeface="IRANSans" panose="02040503050201020203" pitchFamily="18" charset="-78"/>
              <a:ea typeface="Roboto" panose="02000000000000000000" pitchFamily="2" charset="0"/>
              <a:cs typeface="B Titr" panose="00000700000000000000" pitchFamily="2" charset="-78"/>
            </a:endParaRPr>
          </a:p>
        </p:txBody>
      </p:sp>
      <p:sp>
        <p:nvSpPr>
          <p:cNvPr id="3" name="Rectangle 2">
            <a:extLst>
              <a:ext uri="{FF2B5EF4-FFF2-40B4-BE49-F238E27FC236}">
                <a16:creationId xmlns:a16="http://schemas.microsoft.com/office/drawing/2014/main" id="{D3D612AC-0130-4998-B372-5F308B3F020E}"/>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61411B08-68A0-435F-BD5A-AB4262F5B9F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5" name="TextBox 4"/>
          <p:cNvSpPr txBox="1"/>
          <p:nvPr/>
        </p:nvSpPr>
        <p:spPr>
          <a:xfrm>
            <a:off x="1620382" y="1320800"/>
            <a:ext cx="8897112" cy="4893647"/>
          </a:xfrm>
          <a:prstGeom prst="rect">
            <a:avLst/>
          </a:prstGeom>
          <a:noFill/>
        </p:spPr>
        <p:txBody>
          <a:bodyPr wrap="square" rtlCol="0">
            <a:spAutoFit/>
          </a:bodyPr>
          <a:lstStyle/>
          <a:p>
            <a:pPr algn="just" rtl="1"/>
            <a:r>
              <a:rPr lang="fa-IR" sz="2400" dirty="0">
                <a:cs typeface="B Nazanin" panose="00000400000000000000" pitchFamily="2" charset="-78"/>
              </a:rPr>
              <a:t>مباحث مديريتي در کارخانه ها از مهم ترين موضوعات و مباحث اقتصادي جوامع است.</a:t>
            </a:r>
          </a:p>
          <a:p>
            <a:pPr algn="just" rtl="1"/>
            <a:r>
              <a:rPr lang="fa-IR" sz="2400" dirty="0">
                <a:cs typeface="B Nazanin" panose="00000400000000000000" pitchFamily="2" charset="-78"/>
              </a:rPr>
              <a:t>در کنار توسعه ی سخت افزارها و سرمایه گذاری بر روی ماشین آلات و ساختمان ها لازم است آموزش مدیریت از کیفیت بالایی برخوردار باشد، تا نظام های جدید مدیریتی در برنامه ریزی، تجهیز نیروی انسانی، سازماندهی، هدایت و رهبری، کنترل و مدیریت اطلاعات، جایگزین روش های سنتی اداره ی کارخانه شویم تا بتوانیم به زایش (</a:t>
            </a:r>
            <a:r>
              <a:rPr lang="en-US" sz="2400" dirty="0" err="1">
                <a:cs typeface="B Nazanin" panose="00000400000000000000" pitchFamily="2" charset="-78"/>
              </a:rPr>
              <a:t>spain</a:t>
            </a:r>
            <a:r>
              <a:rPr lang="en-US" sz="2400" dirty="0">
                <a:cs typeface="B Nazanin" panose="00000400000000000000" pitchFamily="2" charset="-78"/>
              </a:rPr>
              <a:t> off</a:t>
            </a:r>
            <a:r>
              <a:rPr lang="fa-IR" sz="2400" dirty="0">
                <a:cs typeface="B Nazanin" panose="00000400000000000000" pitchFamily="2" charset="-78"/>
              </a:rPr>
              <a:t> )</a:t>
            </a:r>
            <a:r>
              <a:rPr lang="en-US" sz="2400" dirty="0">
                <a:cs typeface="B Nazanin" panose="00000400000000000000" pitchFamily="2" charset="-78"/>
              </a:rPr>
              <a:t> </a:t>
            </a:r>
            <a:r>
              <a:rPr lang="fa-IR" sz="2400" dirty="0">
                <a:cs typeface="B Nazanin" panose="00000400000000000000" pitchFamily="2" charset="-78"/>
              </a:rPr>
              <a:t>از دل یک صنعت، صنعت دیگری شکل گیرد.) داخلی صنایع دل ببندیم.</a:t>
            </a:r>
          </a:p>
          <a:p>
            <a:pPr algn="just" rtl="1"/>
            <a:endParaRPr lang="fa-IR" sz="2400" dirty="0">
              <a:cs typeface="B Nazanin" panose="00000400000000000000" pitchFamily="2" charset="-78"/>
            </a:endParaRPr>
          </a:p>
          <a:p>
            <a:pPr algn="just" rtl="1"/>
            <a:r>
              <a:rPr lang="fa-IR" sz="2400" dirty="0">
                <a:cs typeface="B Nazanin" panose="00000400000000000000" pitchFamily="2" charset="-78"/>
              </a:rPr>
              <a:t>يکي از تخصص هاي مهندسي صنايع:</a:t>
            </a:r>
          </a:p>
          <a:p>
            <a:pPr marL="342900" indent="-342900" algn="just" rtl="1">
              <a:buFont typeface="Wingdings" panose="05000000000000000000" pitchFamily="2" charset="2"/>
              <a:buChar char="ü"/>
            </a:pPr>
            <a:r>
              <a:rPr lang="fa-IR" sz="2400" dirty="0">
                <a:cs typeface="B Nazanin" panose="00000400000000000000" pitchFamily="2" charset="-78"/>
              </a:rPr>
              <a:t>نگهداري و تعميرات تجهيزات</a:t>
            </a:r>
          </a:p>
          <a:p>
            <a:pPr marL="342900" indent="-342900" algn="just" rtl="1">
              <a:buFont typeface="Wingdings" panose="05000000000000000000" pitchFamily="2" charset="2"/>
              <a:buChar char="ü"/>
            </a:pPr>
            <a:r>
              <a:rPr lang="fa-IR" sz="2400" dirty="0">
                <a:cs typeface="B Nazanin" panose="00000400000000000000" pitchFamily="2" charset="-78"/>
              </a:rPr>
              <a:t>استمرار کارکرد آنها</a:t>
            </a:r>
          </a:p>
          <a:p>
            <a:pPr marL="342900" indent="-342900" algn="just" rtl="1">
              <a:buFont typeface="Wingdings" panose="05000000000000000000" pitchFamily="2" charset="2"/>
              <a:buChar char="ü"/>
            </a:pPr>
            <a:r>
              <a:rPr lang="fa-IR" sz="2400" dirty="0">
                <a:cs typeface="B Nazanin" panose="00000400000000000000" pitchFamily="2" charset="-78"/>
              </a:rPr>
              <a:t>کاهش موثر و کاراي توقفات </a:t>
            </a:r>
          </a:p>
          <a:p>
            <a:pPr algn="just" rtl="1"/>
            <a:r>
              <a:rPr lang="fa-IR" sz="2400" dirty="0">
                <a:cs typeface="B Nazanin" panose="00000400000000000000" pitchFamily="2" charset="-78"/>
              </a:rPr>
              <a:t>ماشين آلات ودستگاه هاي موجود در خط توليد کارخانجات و کارگاه هاي صنعتي است.</a:t>
            </a:r>
          </a:p>
          <a:p>
            <a:pPr algn="just" rtl="1"/>
            <a:endParaRPr lang="en-US" sz="2400" dirty="0">
              <a:cs typeface="B Nazanin" panose="00000400000000000000" pitchFamily="2" charset="-78"/>
            </a:endParaRPr>
          </a:p>
        </p:txBody>
      </p:sp>
      <p:pic>
        <p:nvPicPr>
          <p:cNvPr id="6" name="ص۵">
            <a:hlinkClick r:id="" action="ppaction://media"/>
            <a:extLst>
              <a:ext uri="{FF2B5EF4-FFF2-40B4-BE49-F238E27FC236}">
                <a16:creationId xmlns:a16="http://schemas.microsoft.com/office/drawing/2014/main" id="{F3D12896-31D3-F0EF-1669-C5BBE982A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867" y="273791"/>
            <a:ext cx="609600" cy="609600"/>
          </a:xfrm>
          <a:prstGeom prst="rect">
            <a:avLst/>
          </a:prstGeom>
        </p:spPr>
      </p:pic>
    </p:spTree>
    <p:extLst>
      <p:ext uri="{BB962C8B-B14F-4D97-AF65-F5344CB8AC3E}">
        <p14:creationId xmlns:p14="http://schemas.microsoft.com/office/powerpoint/2010/main" val="3219324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42978">
        <p15:prstTrans prst="origami"/>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000"/>
                                        <p:tgtEl>
                                          <p:spTgt spid="5"/>
                                        </p:tgtEl>
                                      </p:cBhvr>
                                    </p:animEffect>
                                  </p:childTnLst>
                                </p:cTn>
                              </p:par>
                            </p:childTnLst>
                          </p:cTn>
                        </p:par>
                        <p:par>
                          <p:cTn id="8" fill="hold">
                            <p:stCondLst>
                              <p:cond delay="3500"/>
                            </p:stCondLst>
                            <p:childTnLst>
                              <p:par>
                                <p:cTn id="9" presetID="1" presetClass="mediacall" presetSubtype="0" fill="hold" nodeType="afterEffect">
                                  <p:stCondLst>
                                    <p:cond delay="0"/>
                                  </p:stCondLst>
                                  <p:childTnLst>
                                    <p:cmd type="call" cmd="playFrom(0.0)">
                                      <p:cBhvr>
                                        <p:cTn id="10" dur="488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5668DF-C7D3-4A4C-BEEE-DA5727EEAA5D}"/>
              </a:ext>
            </a:extLst>
          </p:cNvPr>
          <p:cNvSpPr txBox="1">
            <a:spLocks/>
          </p:cNvSpPr>
          <p:nvPr/>
        </p:nvSpPr>
        <p:spPr>
          <a:xfrm>
            <a:off x="4472644" y="273791"/>
            <a:ext cx="3192587"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dirty="0">
                <a:cs typeface="B Titr" panose="00000700000000000000" pitchFamily="2" charset="-78"/>
              </a:rPr>
              <a:t>مقدمه</a:t>
            </a:r>
            <a:endParaRPr lang="en-US" sz="2400" dirty="0">
              <a:cs typeface="B Titr" panose="00000700000000000000" pitchFamily="2" charset="-78"/>
            </a:endParaRPr>
          </a:p>
          <a:p>
            <a:pPr algn="ctr" rtl="1">
              <a:lnSpc>
                <a:spcPct val="150000"/>
              </a:lnSpc>
            </a:pPr>
            <a:endParaRPr lang="fa-IR" sz="2400" dirty="0">
              <a:solidFill>
                <a:srgbClr val="000000"/>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2400" dirty="0">
              <a:solidFill>
                <a:schemeClr val="bg2">
                  <a:lumMod val="50000"/>
                </a:schemeClr>
              </a:solidFill>
              <a:latin typeface="IRANSans" panose="02040503050201020203" pitchFamily="18" charset="-78"/>
              <a:ea typeface="Roboto" panose="02000000000000000000" pitchFamily="2" charset="0"/>
              <a:cs typeface="B Titr" panose="00000700000000000000" pitchFamily="2" charset="-78"/>
            </a:endParaRPr>
          </a:p>
        </p:txBody>
      </p:sp>
      <p:sp>
        <p:nvSpPr>
          <p:cNvPr id="3" name="Rectangle 2">
            <a:extLst>
              <a:ext uri="{FF2B5EF4-FFF2-40B4-BE49-F238E27FC236}">
                <a16:creationId xmlns:a16="http://schemas.microsoft.com/office/drawing/2014/main" id="{D3D612AC-0130-4998-B372-5F308B3F020E}"/>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61411B08-68A0-435F-BD5A-AB4262F5B9F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5" name="TextBox 4"/>
          <p:cNvSpPr txBox="1"/>
          <p:nvPr/>
        </p:nvSpPr>
        <p:spPr>
          <a:xfrm>
            <a:off x="1620382" y="1788160"/>
            <a:ext cx="8897112" cy="461665"/>
          </a:xfrm>
          <a:prstGeom prst="rect">
            <a:avLst/>
          </a:prstGeom>
          <a:noFill/>
        </p:spPr>
        <p:txBody>
          <a:bodyPr wrap="square" rtlCol="0">
            <a:spAutoFit/>
          </a:bodyPr>
          <a:lstStyle/>
          <a:p>
            <a:pPr algn="r" rtl="1"/>
            <a:r>
              <a:rPr lang="fa-IR" sz="2400" dirty="0">
                <a:cs typeface="B Nazanin" panose="00000400000000000000" pitchFamily="2" charset="-78"/>
              </a:rPr>
              <a:t> </a:t>
            </a:r>
            <a:endParaRPr lang="en-US" sz="2400" dirty="0">
              <a:cs typeface="B Nazanin" panose="00000400000000000000" pitchFamily="2" charset="-78"/>
            </a:endParaRPr>
          </a:p>
        </p:txBody>
      </p:sp>
      <p:sp>
        <p:nvSpPr>
          <p:cNvPr id="6" name="TextBox 5"/>
          <p:cNvSpPr txBox="1"/>
          <p:nvPr/>
        </p:nvSpPr>
        <p:spPr>
          <a:xfrm>
            <a:off x="1620382" y="1463040"/>
            <a:ext cx="8897112" cy="3416320"/>
          </a:xfrm>
          <a:prstGeom prst="rect">
            <a:avLst/>
          </a:prstGeom>
          <a:noFill/>
        </p:spPr>
        <p:txBody>
          <a:bodyPr wrap="square" rtlCol="0">
            <a:spAutoFit/>
          </a:bodyPr>
          <a:lstStyle/>
          <a:p>
            <a:pPr algn="just" rtl="1"/>
            <a:r>
              <a:rPr lang="fa-IR" sz="2400" dirty="0">
                <a:cs typeface="B Nazanin" panose="00000400000000000000" pitchFamily="2" charset="-78"/>
              </a:rPr>
              <a:t>هزینه های نگهداری و تعمیرات، در مجموع، بخش عمده ای از هزینه های تولید را در بر می گیرد. </a:t>
            </a:r>
          </a:p>
          <a:p>
            <a:pPr algn="just" rtl="1"/>
            <a:r>
              <a:rPr lang="fa-IR" sz="2400" dirty="0">
                <a:cs typeface="B Nazanin" panose="00000400000000000000" pitchFamily="2" charset="-78"/>
              </a:rPr>
              <a:t>با توجه به نوع صنعت مورد بررسی، این هزینه چیزی حدود ۱۵ تا ۶۰ درصد هزینه محصول تولید شده را در بر می گیرد. تحقیقات نشان داده است که حدود ۳۳ سنت از هر دلار که برای فعالیت های نگهداری و تعمیرات هزینه می شود، مربوط به فعالیت های غیر ضروری در حوزه نگهداری و تعمیرات می باشد این در حالی است که صنایع آمریکا سالانه حدود ۲۰۰ بیلیون دلار برای نگهداری و تعمیرات تجهیزات خود هزینه می نمایند. این بدان معنی است که مدیریت صحیح فرآیند نگهداری و تعمیرات، سالانه، ۶۰ بیلیون دلار صرفه جویی در این حوزه را به همراه خواهد داشت.</a:t>
            </a:r>
          </a:p>
        </p:txBody>
      </p:sp>
      <p:pic>
        <p:nvPicPr>
          <p:cNvPr id="7" name="ص۶">
            <a:hlinkClick r:id="" action="ppaction://media"/>
            <a:extLst>
              <a:ext uri="{FF2B5EF4-FFF2-40B4-BE49-F238E27FC236}">
                <a16:creationId xmlns:a16="http://schemas.microsoft.com/office/drawing/2014/main" id="{A76F8D70-B956-70BC-AE05-6FC27AA7B7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0732" y="185868"/>
            <a:ext cx="609600" cy="609600"/>
          </a:xfrm>
          <a:prstGeom prst="rect">
            <a:avLst/>
          </a:prstGeom>
        </p:spPr>
      </p:pic>
    </p:spTree>
    <p:extLst>
      <p:ext uri="{BB962C8B-B14F-4D97-AF65-F5344CB8AC3E}">
        <p14:creationId xmlns:p14="http://schemas.microsoft.com/office/powerpoint/2010/main" val="143913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42978">
        <p15:prstTrans prst="origami" invX="1"/>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457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5668DF-C7D3-4A4C-BEEE-DA5727EEAA5D}"/>
              </a:ext>
            </a:extLst>
          </p:cNvPr>
          <p:cNvSpPr txBox="1">
            <a:spLocks/>
          </p:cNvSpPr>
          <p:nvPr/>
        </p:nvSpPr>
        <p:spPr>
          <a:xfrm>
            <a:off x="4472644" y="273791"/>
            <a:ext cx="3192587"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endParaRPr lang="fa-IR" sz="2400" dirty="0">
              <a:solidFill>
                <a:srgbClr val="000000"/>
              </a:solidFill>
              <a:latin typeface="IRANSans" panose="02040503050201020203" pitchFamily="18" charset="-78"/>
              <a:ea typeface="Roboto" panose="02000000000000000000" pitchFamily="2" charset="0"/>
              <a:cs typeface="IRANSans" panose="02040503050201020203" pitchFamily="18" charset="-78"/>
            </a:endParaRPr>
          </a:p>
          <a:p>
            <a:pPr algn="ctr" rtl="1">
              <a:lnSpc>
                <a:spcPct val="150000"/>
              </a:lnSpc>
            </a:pPr>
            <a:endParaRPr lang="id-ID" sz="2400" dirty="0">
              <a:solidFill>
                <a:schemeClr val="bg2">
                  <a:lumMod val="50000"/>
                </a:schemeClr>
              </a:solidFill>
              <a:latin typeface="IRANSans" panose="02040503050201020203" pitchFamily="18" charset="-78"/>
              <a:ea typeface="Roboto" panose="02000000000000000000" pitchFamily="2" charset="0"/>
              <a:cs typeface="IRANSans" panose="02040503050201020203" pitchFamily="18" charset="-78"/>
            </a:endParaRPr>
          </a:p>
        </p:txBody>
      </p:sp>
      <p:sp>
        <p:nvSpPr>
          <p:cNvPr id="3" name="Rectangle 2">
            <a:extLst>
              <a:ext uri="{FF2B5EF4-FFF2-40B4-BE49-F238E27FC236}">
                <a16:creationId xmlns:a16="http://schemas.microsoft.com/office/drawing/2014/main" id="{D3D612AC-0130-4998-B372-5F308B3F020E}"/>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4" name="Rectangle 3">
            <a:extLst>
              <a:ext uri="{FF2B5EF4-FFF2-40B4-BE49-F238E27FC236}">
                <a16:creationId xmlns:a16="http://schemas.microsoft.com/office/drawing/2014/main" id="{61411B08-68A0-435F-BD5A-AB4262F5B9F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6" name="Content Placeholder 2">
            <a:extLst>
              <a:ext uri="{FF2B5EF4-FFF2-40B4-BE49-F238E27FC236}">
                <a16:creationId xmlns:a16="http://schemas.microsoft.com/office/drawing/2014/main" id="{005668DF-C7D3-4A4C-BEEE-DA5727EEAA5D}"/>
              </a:ext>
            </a:extLst>
          </p:cNvPr>
          <p:cNvSpPr txBox="1">
            <a:spLocks/>
          </p:cNvSpPr>
          <p:nvPr/>
        </p:nvSpPr>
        <p:spPr>
          <a:xfrm>
            <a:off x="3332480" y="611852"/>
            <a:ext cx="4688351"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r>
              <a:rPr lang="fa-IR" sz="2400" b="1" dirty="0">
                <a:cs typeface="B Titr" panose="00000700000000000000" pitchFamily="2" charset="-78"/>
              </a:rPr>
              <a:t>نگهداری و تعمیرات به زبان ساده</a:t>
            </a:r>
          </a:p>
          <a:p>
            <a:pPr algn="ctr"/>
            <a:r>
              <a:rPr lang="fa-IR" sz="2400" dirty="0">
                <a:cs typeface="B Titr" panose="00000700000000000000" pitchFamily="2" charset="-78"/>
              </a:rPr>
              <a:t/>
            </a:r>
            <a:br>
              <a:rPr lang="fa-IR" sz="2400" dirty="0">
                <a:cs typeface="B Titr" panose="00000700000000000000" pitchFamily="2" charset="-78"/>
              </a:rPr>
            </a:br>
            <a:endParaRPr lang="fa-IR" sz="2400" dirty="0">
              <a:solidFill>
                <a:srgbClr val="000000"/>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2400" dirty="0">
              <a:solidFill>
                <a:schemeClr val="bg2">
                  <a:lumMod val="50000"/>
                </a:schemeClr>
              </a:solidFill>
              <a:latin typeface="IRANSans" panose="02040503050201020203" pitchFamily="18" charset="-78"/>
              <a:ea typeface="Roboto" panose="02000000000000000000" pitchFamily="2" charset="0"/>
              <a:cs typeface="B Titr" panose="00000700000000000000" pitchFamily="2" charset="-78"/>
            </a:endParaRPr>
          </a:p>
        </p:txBody>
      </p:sp>
      <p:sp>
        <p:nvSpPr>
          <p:cNvPr id="5" name="TextBox 4"/>
          <p:cNvSpPr txBox="1"/>
          <p:nvPr/>
        </p:nvSpPr>
        <p:spPr>
          <a:xfrm>
            <a:off x="1620382" y="1347514"/>
            <a:ext cx="8897111" cy="5262979"/>
          </a:xfrm>
          <a:prstGeom prst="rect">
            <a:avLst/>
          </a:prstGeom>
          <a:noFill/>
        </p:spPr>
        <p:txBody>
          <a:bodyPr wrap="square" rtlCol="0">
            <a:spAutoFit/>
          </a:bodyPr>
          <a:lstStyle/>
          <a:p>
            <a:pPr algn="just" rtl="1"/>
            <a:r>
              <a:rPr lang="fa-IR" sz="2400" dirty="0">
                <a:cs typeface="B Nazanin" panose="00000400000000000000" pitchFamily="2" charset="-78"/>
              </a:rPr>
              <a:t>نگهداری و تعمیرات مجموعه ای از فعالیتها و عملکرد ها است که هر کدام با توجه به تعاریف خود ، ماموریت عملیاتی نگاه داشتن دستگاه ها، ماشین آلات و تجهیزات را دارند که باعث می گردند قابلیت عملیاتی آنها حفظ شود.</a:t>
            </a:r>
          </a:p>
          <a:p>
            <a:pPr algn="just" rtl="1"/>
            <a:r>
              <a:rPr lang="fa-IR" sz="2400" dirty="0">
                <a:cs typeface="B Nazanin" panose="00000400000000000000" pitchFamily="2" charset="-78"/>
              </a:rPr>
              <a:t>امروزه نگهداری و تعمیرات یک تجهیز یعنی: طرح ریزی و انجام فعالیت هایی برروی تجهیزات که باعث عملکرد مستمر تجهیز برای تولید محصول یا خدمات با کیفیت را مهیا سازد.</a:t>
            </a:r>
            <a:endParaRPr lang="en-US" sz="2400" dirty="0">
              <a:cs typeface="B Nazanin" panose="00000400000000000000" pitchFamily="2" charset="-78"/>
            </a:endParaRPr>
          </a:p>
          <a:p>
            <a:pPr algn="just" rtl="1"/>
            <a:r>
              <a:rPr lang="fa-IR" sz="2400" dirty="0">
                <a:cs typeface="B Nazanin" panose="00000400000000000000" pitchFamily="2" charset="-78"/>
              </a:rPr>
              <a:t>مدیریت نگهداری و تعمیرات یک روش نظام مند برای بیشینه سازی عملکرد تسهیلات و بهبود بهره وری منابع از طریق اتخاذ خط مشی های بهینه برای تجهیزات بر اساس اهمیت آنهاست.</a:t>
            </a:r>
          </a:p>
          <a:p>
            <a:pPr algn="just" rtl="1"/>
            <a:endParaRPr lang="fa-IR" sz="2400" dirty="0">
              <a:cs typeface="B Nazanin" panose="00000400000000000000" pitchFamily="2" charset="-78"/>
            </a:endParaRPr>
          </a:p>
          <a:p>
            <a:pPr algn="r" rtl="1"/>
            <a:r>
              <a:rPr lang="fa-IR" sz="2400" dirty="0"/>
              <a:t>نگهداری و تعمیرات (نت) : </a:t>
            </a:r>
            <a:r>
              <a:rPr lang="en-US" sz="2400" dirty="0"/>
              <a:t>Maintenance</a:t>
            </a:r>
          </a:p>
          <a:p>
            <a:pPr algn="r" rtl="1"/>
            <a:r>
              <a:rPr lang="fa-IR" sz="2400" dirty="0"/>
              <a:t>نگهداری و تعمیرات مجوعه برنامه ها و اقداماتی است به منظور:</a:t>
            </a:r>
          </a:p>
          <a:p>
            <a:pPr marL="342900" indent="-342900" algn="r" rtl="1">
              <a:buFont typeface="Wingdings" panose="05000000000000000000" pitchFamily="2" charset="2"/>
              <a:buChar char="ü"/>
            </a:pPr>
            <a:r>
              <a:rPr lang="fa-IR" sz="2400" dirty="0"/>
              <a:t>نگهداشتن تجهیزات در سطح قابل قبول از نظر عملیاتی</a:t>
            </a:r>
          </a:p>
          <a:p>
            <a:pPr marL="342900" indent="-342900" algn="r" rtl="1">
              <a:buFont typeface="Wingdings" panose="05000000000000000000" pitchFamily="2" charset="2"/>
              <a:buChar char="ü"/>
            </a:pPr>
            <a:r>
              <a:rPr lang="fa-IR" sz="2400" dirty="0"/>
              <a:t>بازگرداندن تجهیزات معیوب به چرخه بهره برداری</a:t>
            </a:r>
          </a:p>
          <a:p>
            <a:pPr algn="just" rtl="1"/>
            <a:endParaRPr lang="fa-IR" sz="2400" dirty="0">
              <a:cs typeface="B Nazanin" panose="00000400000000000000" pitchFamily="2" charset="-78"/>
            </a:endParaRPr>
          </a:p>
          <a:p>
            <a:pPr algn="just" rtl="1"/>
            <a:endParaRPr lang="fa-IR" sz="2400" dirty="0">
              <a:cs typeface="B Nazanin" panose="00000400000000000000" pitchFamily="2" charset="-78"/>
            </a:endParaRPr>
          </a:p>
        </p:txBody>
      </p:sp>
      <p:pic>
        <p:nvPicPr>
          <p:cNvPr id="9" name="ص۷">
            <a:hlinkClick r:id="" action="ppaction://media"/>
            <a:extLst>
              <a:ext uri="{FF2B5EF4-FFF2-40B4-BE49-F238E27FC236}">
                <a16:creationId xmlns:a16="http://schemas.microsoft.com/office/drawing/2014/main" id="{B8D97239-2EE1-67AB-2F6E-4D75567C6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6217" y="155916"/>
            <a:ext cx="609600" cy="609600"/>
          </a:xfrm>
          <a:prstGeom prst="rect">
            <a:avLst/>
          </a:prstGeom>
        </p:spPr>
      </p:pic>
    </p:spTree>
    <p:extLst>
      <p:ext uri="{BB962C8B-B14F-4D97-AF65-F5344CB8AC3E}">
        <p14:creationId xmlns:p14="http://schemas.microsoft.com/office/powerpoint/2010/main" val="388664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2978">
        <p15:prstTrans prst="fallOver"/>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1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6813-A436-478D-8F91-04807AE35107}"/>
              </a:ext>
            </a:extLst>
          </p:cNvPr>
          <p:cNvSpPr>
            <a:spLocks noGrp="1"/>
          </p:cNvSpPr>
          <p:nvPr>
            <p:ph type="title" idx="4294967295"/>
          </p:nvPr>
        </p:nvSpPr>
        <p:spPr>
          <a:xfrm>
            <a:off x="1194667" y="2519998"/>
            <a:ext cx="3835469" cy="1372674"/>
          </a:xfrm>
          <a:noFill/>
        </p:spPr>
        <p:txBody>
          <a:bodyPr>
            <a:normAutofit/>
          </a:bodyPr>
          <a:lstStyle/>
          <a:p>
            <a:pPr marL="0" marR="0" lvl="0" indent="0" algn="ctr" defTabSz="1218987" rtl="1" eaLnBrk="1" fontAlgn="auto" latinLnBrk="0" hangingPunct="1">
              <a:lnSpc>
                <a:spcPct val="100000"/>
              </a:lnSpc>
              <a:spcBef>
                <a:spcPts val="600"/>
              </a:spcBef>
              <a:spcAft>
                <a:spcPts val="600"/>
              </a:spcAft>
              <a:buClrTx/>
              <a:buSzTx/>
              <a:buFontTx/>
              <a:buNone/>
              <a:tabLst/>
              <a:defRPr/>
            </a:pPr>
            <a:r>
              <a:rPr lang="fa-IR" sz="3200" dirty="0">
                <a:latin typeface="IRANSans" panose="02040503050201020203" pitchFamily="18" charset="-78"/>
                <a:ea typeface="+mn-ea"/>
                <a:cs typeface="B Titr" panose="00000700000000000000" pitchFamily="2" charset="-78"/>
              </a:rPr>
              <a:t>تعاریف</a:t>
            </a:r>
          </a:p>
        </p:txBody>
      </p:sp>
      <p:sp>
        <p:nvSpPr>
          <p:cNvPr id="3" name="Title 1">
            <a:extLst>
              <a:ext uri="{FF2B5EF4-FFF2-40B4-BE49-F238E27FC236}">
                <a16:creationId xmlns:a16="http://schemas.microsoft.com/office/drawing/2014/main" id="{B21983C3-BEBD-4BA5-8934-8BE2D0F3DF0E}"/>
              </a:ext>
            </a:extLst>
          </p:cNvPr>
          <p:cNvSpPr txBox="1">
            <a:spLocks/>
          </p:cNvSpPr>
          <p:nvPr/>
        </p:nvSpPr>
        <p:spPr>
          <a:xfrm>
            <a:off x="6317294" y="2041086"/>
            <a:ext cx="2730674" cy="2330498"/>
          </a:xfrm>
          <a:prstGeom prst="rect">
            <a:avLst/>
          </a:prstGeom>
          <a:solidFill>
            <a:schemeClr val="accent5">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987" rtl="1">
              <a:lnSpc>
                <a:spcPct val="100000"/>
              </a:lnSpc>
              <a:spcBef>
                <a:spcPts val="600"/>
              </a:spcBef>
              <a:spcAft>
                <a:spcPts val="600"/>
              </a:spcAft>
              <a:defRPr/>
            </a:pPr>
            <a:r>
              <a:rPr lang="fa-IR" sz="7400" kern="0" dirty="0">
                <a:latin typeface="Arial" pitchFamily="34" charset="0"/>
                <a:cs typeface="Arial" pitchFamily="34" charset="0"/>
              </a:rPr>
              <a:t>02</a:t>
            </a:r>
            <a:endParaRPr lang="id-ID" sz="3200" dirty="0">
              <a:ea typeface="Roboto" panose="02000000000000000000" pitchFamily="2" charset="0"/>
            </a:endParaRPr>
          </a:p>
        </p:txBody>
      </p:sp>
      <p:pic>
        <p:nvPicPr>
          <p:cNvPr id="4" name="ص۸">
            <a:hlinkClick r:id="" action="ppaction://media"/>
            <a:extLst>
              <a:ext uri="{FF2B5EF4-FFF2-40B4-BE49-F238E27FC236}">
                <a16:creationId xmlns:a16="http://schemas.microsoft.com/office/drawing/2014/main" id="{F37997D1-FFB4-0F0F-C097-8F1EA1CAC9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868" y="240323"/>
            <a:ext cx="609600" cy="609600"/>
          </a:xfrm>
          <a:prstGeom prst="rect">
            <a:avLst/>
          </a:prstGeom>
        </p:spPr>
      </p:pic>
    </p:spTree>
    <p:extLst>
      <p:ext uri="{BB962C8B-B14F-4D97-AF65-F5344CB8AC3E}">
        <p14:creationId xmlns:p14="http://schemas.microsoft.com/office/powerpoint/2010/main" val="275966812"/>
      </p:ext>
    </p:extLst>
  </p:cSld>
  <p:clrMapOvr>
    <a:masterClrMapping/>
  </p:clrMapOvr>
  <mc:AlternateContent xmlns:mc="http://schemas.openxmlformats.org/markup-compatibility/2006" xmlns:p14="http://schemas.microsoft.com/office/powerpoint/2010/main">
    <mc:Choice Requires="p14">
      <p:transition spd="slow" p14:dur="2500" advTm="42978">
        <p:checker/>
      </p:transition>
    </mc:Choice>
    <mc:Fallback xmlns="">
      <p:transition spd="slow" advTm="429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DE16572-DABD-E99D-578A-8203055980F6}"/>
              </a:ext>
            </a:extLst>
          </p:cNvPr>
          <p:cNvSpPr txBox="1">
            <a:spLocks/>
          </p:cNvSpPr>
          <p:nvPr/>
        </p:nvSpPr>
        <p:spPr>
          <a:xfrm>
            <a:off x="4472644" y="273791"/>
            <a:ext cx="3192587" cy="73566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rtl="1">
              <a:lnSpc>
                <a:spcPct val="150000"/>
              </a:lnSpc>
            </a:pPr>
            <a:r>
              <a:rPr lang="fa-IR" sz="2400" dirty="0">
                <a:solidFill>
                  <a:schemeClr val="bg1"/>
                </a:solidFill>
                <a:cs typeface="B Titr" panose="00000700000000000000" pitchFamily="2" charset="-78"/>
              </a:rPr>
              <a:t>تعاریف</a:t>
            </a:r>
            <a:endParaRPr lang="en-US" sz="2400" dirty="0">
              <a:solidFill>
                <a:schemeClr val="bg1"/>
              </a:solidFill>
              <a:cs typeface="B Titr" panose="00000700000000000000" pitchFamily="2" charset="-78"/>
            </a:endParaRPr>
          </a:p>
          <a:p>
            <a:pPr algn="ctr" rtl="1">
              <a:lnSpc>
                <a:spcPct val="150000"/>
              </a:lnSpc>
            </a:pPr>
            <a:endParaRPr lang="fa-IR" sz="2400" dirty="0">
              <a:solidFill>
                <a:schemeClr val="bg1"/>
              </a:solidFill>
              <a:latin typeface="IRANSans" panose="02040503050201020203" pitchFamily="18" charset="-78"/>
              <a:ea typeface="Roboto" panose="02000000000000000000" pitchFamily="2" charset="0"/>
              <a:cs typeface="B Titr" panose="00000700000000000000" pitchFamily="2" charset="-78"/>
            </a:endParaRPr>
          </a:p>
          <a:p>
            <a:pPr algn="ctr" rtl="1">
              <a:lnSpc>
                <a:spcPct val="150000"/>
              </a:lnSpc>
            </a:pPr>
            <a:endParaRPr lang="id-ID" sz="2400" dirty="0">
              <a:solidFill>
                <a:schemeClr val="bg1"/>
              </a:solidFill>
              <a:latin typeface="IRANSans" panose="02040503050201020203" pitchFamily="18" charset="-78"/>
              <a:ea typeface="Roboto" panose="02000000000000000000" pitchFamily="2" charset="0"/>
              <a:cs typeface="B Titr" panose="00000700000000000000" pitchFamily="2" charset="-78"/>
            </a:endParaRPr>
          </a:p>
        </p:txBody>
      </p:sp>
      <p:sp>
        <p:nvSpPr>
          <p:cNvPr id="6" name="Rectangle 5">
            <a:extLst>
              <a:ext uri="{FF2B5EF4-FFF2-40B4-BE49-F238E27FC236}">
                <a16:creationId xmlns:a16="http://schemas.microsoft.com/office/drawing/2014/main" id="{C4A1F3BD-A40F-75A1-D34C-1673EDBEE2A4}"/>
              </a:ext>
            </a:extLst>
          </p:cNvPr>
          <p:cNvSpPr/>
          <p:nvPr/>
        </p:nvSpPr>
        <p:spPr>
          <a:xfrm>
            <a:off x="1620382" y="1009452"/>
            <a:ext cx="4448556" cy="58058"/>
          </a:xfrm>
          <a:prstGeom prst="rect">
            <a:avLst/>
          </a:prstGeom>
          <a:solidFill>
            <a:srgbClr val="2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7" name="Rectangle 6">
            <a:extLst>
              <a:ext uri="{FF2B5EF4-FFF2-40B4-BE49-F238E27FC236}">
                <a16:creationId xmlns:a16="http://schemas.microsoft.com/office/drawing/2014/main" id="{5350C79D-6944-459C-260E-9242CEDDA217}"/>
              </a:ext>
            </a:extLst>
          </p:cNvPr>
          <p:cNvSpPr/>
          <p:nvPr/>
        </p:nvSpPr>
        <p:spPr>
          <a:xfrm>
            <a:off x="6068938" y="1009452"/>
            <a:ext cx="4448556" cy="58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IRANSans" panose="02040503050201020203" pitchFamily="18" charset="-78"/>
              <a:cs typeface="IRANSans" panose="02040503050201020203" pitchFamily="18" charset="-78"/>
            </a:endParaRPr>
          </a:p>
        </p:txBody>
      </p:sp>
      <p:sp>
        <p:nvSpPr>
          <p:cNvPr id="9" name="TextBox 8">
            <a:extLst>
              <a:ext uri="{FF2B5EF4-FFF2-40B4-BE49-F238E27FC236}">
                <a16:creationId xmlns:a16="http://schemas.microsoft.com/office/drawing/2014/main" id="{57A3130A-81C2-A12B-20F1-18ED4972D8BA}"/>
              </a:ext>
            </a:extLst>
          </p:cNvPr>
          <p:cNvSpPr txBox="1"/>
          <p:nvPr/>
        </p:nvSpPr>
        <p:spPr>
          <a:xfrm>
            <a:off x="2827607" y="1716258"/>
            <a:ext cx="7689888" cy="4832092"/>
          </a:xfrm>
          <a:prstGeom prst="rect">
            <a:avLst/>
          </a:prstGeom>
          <a:noFill/>
        </p:spPr>
        <p:txBody>
          <a:bodyPr wrap="square" rtlCol="0">
            <a:spAutoFit/>
          </a:bodyPr>
          <a:lstStyle/>
          <a:p>
            <a:pPr algn="r" rtl="1"/>
            <a:r>
              <a:rPr lang="fa-IR" sz="2800" b="1" dirty="0">
                <a:solidFill>
                  <a:schemeClr val="bg1"/>
                </a:solidFill>
                <a:cs typeface="B Nazanin" panose="00000400000000000000" pitchFamily="2" charset="-78"/>
              </a:rPr>
              <a:t>تعمیر(</a:t>
            </a:r>
            <a:r>
              <a:rPr lang="en-US" sz="2800" b="1" dirty="0">
                <a:solidFill>
                  <a:schemeClr val="bg1"/>
                </a:solidFill>
                <a:cs typeface="B Nazanin" panose="00000400000000000000" pitchFamily="2" charset="-78"/>
              </a:rPr>
              <a:t>Repair</a:t>
            </a:r>
            <a:r>
              <a:rPr lang="fa-IR" sz="2800" b="1" dirty="0">
                <a:solidFill>
                  <a:schemeClr val="bg1"/>
                </a:solidFill>
                <a:cs typeface="B Nazanin" panose="00000400000000000000" pitchFamily="2" charset="-78"/>
              </a:rPr>
              <a:t>):</a:t>
            </a:r>
          </a:p>
          <a:p>
            <a:pPr algn="r" rtl="1"/>
            <a:r>
              <a:rPr lang="fa-IR" sz="2800" dirty="0">
                <a:solidFill>
                  <a:schemeClr val="bg1"/>
                </a:solidFill>
                <a:cs typeface="B Nazanin" panose="00000400000000000000" pitchFamily="2" charset="-78"/>
              </a:rPr>
              <a:t>اجرای تعمیرات جزئی قطعات بدون عوض کردن قطعات اصلی تا مجددا آماده به خدمت شود. </a:t>
            </a:r>
          </a:p>
          <a:p>
            <a:pPr algn="r" rtl="1"/>
            <a:r>
              <a:rPr lang="fa-IR" sz="2800" dirty="0">
                <a:solidFill>
                  <a:schemeClr val="bg1"/>
                </a:solidFill>
                <a:cs typeface="B Nazanin" panose="00000400000000000000" pitchFamily="2" charset="-78"/>
              </a:rPr>
              <a:t>فعالیت های نگهداری را نیز در بر می گیرد، مانند:</a:t>
            </a:r>
          </a:p>
          <a:p>
            <a:pPr algn="r" rtl="1"/>
            <a:endParaRPr lang="fa-IR" sz="2800" dirty="0">
              <a:solidFill>
                <a:schemeClr val="bg1"/>
              </a:solidFill>
              <a:cs typeface="B Nazanin" panose="00000400000000000000" pitchFamily="2" charset="-78"/>
            </a:endParaRPr>
          </a:p>
          <a:p>
            <a:pPr marL="342900" indent="-342900" algn="r" rtl="1">
              <a:buFont typeface="Wingdings" panose="05000000000000000000" pitchFamily="2" charset="2"/>
              <a:buChar char="ü"/>
            </a:pPr>
            <a:r>
              <a:rPr lang="fa-IR" sz="2800" dirty="0">
                <a:solidFill>
                  <a:schemeClr val="bg1"/>
                </a:solidFill>
                <a:cs typeface="B Nazanin" panose="00000400000000000000" pitchFamily="2" charset="-78"/>
              </a:rPr>
              <a:t>بازدید فنی</a:t>
            </a:r>
          </a:p>
          <a:p>
            <a:pPr marL="342900" indent="-342900" algn="r" rtl="1">
              <a:buFont typeface="Wingdings" panose="05000000000000000000" pitchFamily="2" charset="2"/>
              <a:buChar char="ü"/>
            </a:pPr>
            <a:r>
              <a:rPr lang="fa-IR" sz="2800" dirty="0">
                <a:solidFill>
                  <a:schemeClr val="bg1"/>
                </a:solidFill>
                <a:cs typeface="B Nazanin" panose="00000400000000000000" pitchFamily="2" charset="-78"/>
              </a:rPr>
              <a:t>کنترل </a:t>
            </a:r>
          </a:p>
          <a:p>
            <a:pPr marL="342900" indent="-342900" algn="r" rtl="1">
              <a:buFont typeface="Wingdings" panose="05000000000000000000" pitchFamily="2" charset="2"/>
              <a:buChar char="ü"/>
            </a:pPr>
            <a:r>
              <a:rPr lang="fa-IR" sz="2800" dirty="0">
                <a:solidFill>
                  <a:schemeClr val="bg1"/>
                </a:solidFill>
                <a:cs typeface="B Nazanin" panose="00000400000000000000" pitchFamily="2" charset="-78"/>
              </a:rPr>
              <a:t>سرویس</a:t>
            </a:r>
          </a:p>
          <a:p>
            <a:pPr marL="342900" indent="-342900" algn="r" rtl="1">
              <a:buFont typeface="Wingdings" panose="05000000000000000000" pitchFamily="2" charset="2"/>
              <a:buChar char="ü"/>
            </a:pPr>
            <a:r>
              <a:rPr lang="fa-IR" sz="2800" dirty="0">
                <a:solidFill>
                  <a:schemeClr val="bg1"/>
                </a:solidFill>
                <a:cs typeface="B Nazanin" panose="00000400000000000000" pitchFamily="2" charset="-78"/>
              </a:rPr>
              <a:t>تنظیم</a:t>
            </a:r>
          </a:p>
          <a:p>
            <a:pPr marL="342900" indent="-342900" algn="r" rtl="1">
              <a:buFont typeface="Wingdings" panose="05000000000000000000" pitchFamily="2" charset="2"/>
              <a:buChar char="ü"/>
            </a:pPr>
            <a:r>
              <a:rPr lang="fa-IR" sz="2800" dirty="0">
                <a:solidFill>
                  <a:schemeClr val="bg1"/>
                </a:solidFill>
                <a:cs typeface="B Nazanin" panose="00000400000000000000" pitchFamily="2" charset="-78"/>
              </a:rPr>
              <a:t>نظافت و روغن کاری</a:t>
            </a:r>
          </a:p>
          <a:p>
            <a:pPr marL="342900" indent="-342900" algn="r" rtl="1">
              <a:buFont typeface="Wingdings" panose="05000000000000000000" pitchFamily="2" charset="2"/>
              <a:buChar char="ü"/>
            </a:pPr>
            <a:r>
              <a:rPr lang="fa-IR" sz="2800" dirty="0">
                <a:solidFill>
                  <a:schemeClr val="bg1"/>
                </a:solidFill>
                <a:cs typeface="B Nazanin" panose="00000400000000000000" pitchFamily="2" charset="-78"/>
              </a:rPr>
              <a:t>شستشو</a:t>
            </a:r>
          </a:p>
        </p:txBody>
      </p:sp>
      <p:pic>
        <p:nvPicPr>
          <p:cNvPr id="10" name="ص۹">
            <a:hlinkClick r:id="" action="ppaction://media"/>
            <a:extLst>
              <a:ext uri="{FF2B5EF4-FFF2-40B4-BE49-F238E27FC236}">
                <a16:creationId xmlns:a16="http://schemas.microsoft.com/office/drawing/2014/main" id="{ABAF3D44-A2D2-07CA-548D-4D23F7DD1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273791"/>
            <a:ext cx="609600" cy="609600"/>
          </a:xfrm>
          <a:prstGeom prst="rect">
            <a:avLst/>
          </a:prstGeom>
        </p:spPr>
      </p:pic>
    </p:spTree>
    <p:extLst>
      <p:ext uri="{BB962C8B-B14F-4D97-AF65-F5344CB8AC3E}">
        <p14:creationId xmlns:p14="http://schemas.microsoft.com/office/powerpoint/2010/main" val="1968862292"/>
      </p:ext>
    </p:extLst>
  </p:cSld>
  <p:clrMapOvr>
    <a:masterClrMapping/>
  </p:clrMapOvr>
  <mc:AlternateContent xmlns:mc="http://schemas.openxmlformats.org/markup-compatibility/2006" xmlns:p14="http://schemas.microsoft.com/office/powerpoint/2010/main">
    <mc:Choice Requires="p14">
      <p:transition spd="slow" p14:dur="1600" advTm="42978">
        <p14:gallery dir="l"/>
      </p:transition>
    </mc:Choice>
    <mc:Fallback xmlns="">
      <p:transition spd="slow" advTm="42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9"/>
                                        </p:tgtEl>
                                        <p:attrNameLst>
                                          <p:attrName>r</p:attrName>
                                        </p:attrNameLst>
                                      </p:cBhvr>
                                    </p:animRot>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86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IRANSans(FaNum)"/>
        <a:ea typeface=""/>
        <a:cs typeface="IRANSans(FaNum)"/>
      </a:majorFont>
      <a:minorFont>
        <a:latin typeface="IRANSans(FaNum)"/>
        <a:ea typeface=""/>
        <a:cs typeface="IRANSans(FaN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20257</TotalTime>
  <Words>1402</Words>
  <Application>Microsoft Office PowerPoint</Application>
  <PresentationFormat>Widescreen</PresentationFormat>
  <Paragraphs>159</Paragraphs>
  <Slides>24</Slides>
  <Notes>0</Notes>
  <HiddenSlides>0</HiddenSlides>
  <MMClips>23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 Unicode MS</vt:lpstr>
      <vt:lpstr>Arial</vt:lpstr>
      <vt:lpstr>B Nazanin</vt:lpstr>
      <vt:lpstr>B Titr</vt:lpstr>
      <vt:lpstr>Calibri</vt:lpstr>
      <vt:lpstr>Ink Free</vt:lpstr>
      <vt:lpstr>IRANSans</vt:lpstr>
      <vt:lpstr>IRANSans(FaNum)</vt:lpstr>
      <vt:lpstr>Roboto</vt:lpstr>
      <vt:lpstr>Wingdings</vt:lpstr>
      <vt:lpstr>Office Theme</vt:lpstr>
      <vt:lpstr>Contents Slide Master</vt:lpstr>
      <vt:lpstr>PowerPoint Presentation</vt:lpstr>
      <vt:lpstr>PowerPoint Presentation</vt:lpstr>
      <vt:lpstr>PowerPoint Presentation</vt:lpstr>
      <vt:lpstr>مقدمه نگهداری و تعمیرات به زبان ساده</vt:lpstr>
      <vt:lpstr>PowerPoint Presentation</vt:lpstr>
      <vt:lpstr>PowerPoint Presentation</vt:lpstr>
      <vt:lpstr>PowerPoint Presentation</vt:lpstr>
      <vt:lpstr>تعاریف</vt:lpstr>
      <vt:lpstr>PowerPoint Presentation</vt:lpstr>
      <vt:lpstr>PowerPoint Presentation</vt:lpstr>
      <vt:lpstr>PowerPoint Presentation</vt:lpstr>
      <vt:lpstr>فرآیند تکاملی (تاریخچه)  نت</vt:lpstr>
      <vt:lpstr>PowerPoint Presentation</vt:lpstr>
      <vt:lpstr>نت در ایران</vt:lpstr>
      <vt:lpstr>PowerPoint Presentation</vt:lpstr>
      <vt:lpstr>انواع برنامه ریزی نگهداری و تعمیرات</vt:lpstr>
      <vt:lpstr>PowerPoint Presentation</vt:lpstr>
      <vt:lpstr>PowerPoint Presentation</vt:lpstr>
      <vt:lpstr>نقش شاخص کلیدی در نت</vt:lpstr>
      <vt:lpstr>PowerPoint Presentation</vt:lpstr>
      <vt:lpstr>منابع کلام پاياني</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Sharareh Azizvand</dc:creator>
  <cp:lastModifiedBy>4000208</cp:lastModifiedBy>
  <cp:revision>1762</cp:revision>
  <dcterms:created xsi:type="dcterms:W3CDTF">2019-07-07T07:28:04Z</dcterms:created>
  <dcterms:modified xsi:type="dcterms:W3CDTF">2023-07-17T09:03:32Z</dcterms:modified>
</cp:coreProperties>
</file>